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9377600" cy="32918400"/>
  <p:notesSz cx="6858000" cy="9144000"/>
  <p:defaultTextStyle>
    <a:defPPr>
      <a:defRPr lang="en-US"/>
    </a:defPPr>
    <a:lvl1pPr algn="l" rtl="0" eaLnBrk="0" fontAlgn="base" hangingPunct="0">
      <a:spcBef>
        <a:spcPct val="0"/>
      </a:spcBef>
      <a:spcAft>
        <a:spcPct val="0"/>
      </a:spcAft>
      <a:defRPr sz="107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07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07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07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07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07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07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07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07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0032"/>
    <a:srgbClr val="DBE8EE"/>
    <a:srgbClr val="FFC82E"/>
    <a:srgbClr val="AFCDDA"/>
    <a:srgbClr val="B32B3E"/>
    <a:srgbClr val="556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8A8E8-EC8C-7743-92B1-86855D497437}" v="1" dt="2024-10-15T20:29:54.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52" autoAdjust="0"/>
    <p:restoredTop sz="97039" autoAdjust="0"/>
  </p:normalViewPr>
  <p:slideViewPr>
    <p:cSldViewPr showGuides="1">
      <p:cViewPr varScale="1">
        <p:scale>
          <a:sx n="33" d="100"/>
          <a:sy n="33" d="100"/>
        </p:scale>
        <p:origin x="344" y="336"/>
      </p:cViewPr>
      <p:guideLst>
        <p:guide orient="horz" pos="10368"/>
        <p:guide pos="1555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2D5EB5-5CD1-0241-ABBD-21160421D9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0A0C42CF-9977-F042-AE86-42E3E22D94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48C794B2-926B-0F48-A8F7-D4B4A6C23B70}" type="datetimeFigureOut">
              <a:rPr lang="en-US"/>
              <a:pPr>
                <a:defRPr/>
              </a:pPr>
              <a:t>10/15/24</a:t>
            </a:fld>
            <a:endParaRPr lang="en-US"/>
          </a:p>
        </p:txBody>
      </p:sp>
      <p:sp>
        <p:nvSpPr>
          <p:cNvPr id="4" name="Footer Placeholder 3">
            <a:extLst>
              <a:ext uri="{FF2B5EF4-FFF2-40B4-BE49-F238E27FC236}">
                <a16:creationId xmlns:a16="http://schemas.microsoft.com/office/drawing/2014/main" id="{0C3EE5EC-F285-9342-B5D9-87A91B2D67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245B5965-E042-694E-B04E-8C9E67875C9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C89EEE6-58FB-3548-A388-B9D5054BD2E8}"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F689D-701C-764E-822E-49F049B14C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695B7E5A-3ECD-C648-8E35-9AC8BE54486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5B418F42-B732-464F-A65C-FC10B3C33C45}" type="datetimeFigureOut">
              <a:rPr lang="en-US"/>
              <a:pPr>
                <a:defRPr/>
              </a:pPr>
              <a:t>10/15/24</a:t>
            </a:fld>
            <a:endParaRPr lang="en-US"/>
          </a:p>
        </p:txBody>
      </p:sp>
      <p:sp>
        <p:nvSpPr>
          <p:cNvPr id="4" name="Slide Image Placeholder 3">
            <a:extLst>
              <a:ext uri="{FF2B5EF4-FFF2-40B4-BE49-F238E27FC236}">
                <a16:creationId xmlns:a16="http://schemas.microsoft.com/office/drawing/2014/main" id="{6C32A823-AE66-174F-9B98-9097CEE08A13}"/>
              </a:ext>
            </a:extLst>
          </p:cNvPr>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06B5D21-A1EF-414E-A927-279EDBFA145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4B8CFEE-3F59-614B-BBE4-5DA3620FB1B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24197153-9FC2-014F-BA7E-48EBB954BC8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DE15AE9-6984-0345-A753-7A1E7B39DE8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nstructions">
            <a:extLst>
              <a:ext uri="{FF2B5EF4-FFF2-40B4-BE49-F238E27FC236}">
                <a16:creationId xmlns:a16="http://schemas.microsoft.com/office/drawing/2014/main" id="{849D59B2-3467-726E-C05D-4064448A2F95}"/>
              </a:ext>
            </a:extLst>
          </p:cNvPr>
          <p:cNvSpPr/>
          <p:nvPr userDrawn="1"/>
        </p:nvSpPr>
        <p:spPr>
          <a:xfrm>
            <a:off x="50596800" y="0"/>
            <a:ext cx="124460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08610" rIns="308610"/>
          <a:lstStyle/>
          <a:p>
            <a:pPr>
              <a:spcBef>
                <a:spcPts val="1350"/>
              </a:spcBef>
              <a:defRPr/>
            </a:pPr>
            <a:r>
              <a:rPr sz="6000" b="1" dirty="0">
                <a:solidFill>
                  <a:prstClr val="white">
                    <a:lumMod val="50000"/>
                  </a:prstClr>
                </a:solidFill>
                <a:latin typeface="Calibri Light" panose="020F0302020204030204" pitchFamily="34" charset="0"/>
                <a:cs typeface="Calibri" panose="020F0502020204030204" pitchFamily="34" charset="0"/>
              </a:rPr>
              <a:t>Printing:</a:t>
            </a:r>
          </a:p>
          <a:p>
            <a:pPr>
              <a:spcBef>
                <a:spcPts val="1350"/>
              </a:spcBef>
              <a:defRPr/>
            </a:pPr>
            <a:r>
              <a:rPr lang="en-US" sz="5400" dirty="0">
                <a:solidFill>
                  <a:prstClr val="white">
                    <a:lumMod val="50000"/>
                  </a:prstClr>
                </a:solidFill>
                <a:latin typeface="Calibri Light" panose="020F0302020204030204" pitchFamily="34" charset="0"/>
                <a:cs typeface="Calibri" panose="020F0502020204030204" pitchFamily="34" charset="0"/>
              </a:rPr>
              <a:t>This poster is 54” wide by 36” high. </a:t>
            </a:r>
          </a:p>
          <a:p>
            <a:pPr>
              <a:spcBef>
                <a:spcPts val="1350"/>
              </a:spcBef>
              <a:defRPr/>
            </a:pPr>
            <a:r>
              <a:rPr lang="en-US" sz="6000" b="1" dirty="0">
                <a:solidFill>
                  <a:prstClr val="white">
                    <a:lumMod val="50000"/>
                  </a:prstClr>
                </a:solidFill>
                <a:latin typeface="Calibri Light" panose="020F0302020204030204" pitchFamily="34" charset="0"/>
                <a:cs typeface="Calibri" panose="020F0502020204030204" pitchFamily="34" charset="0"/>
              </a:rPr>
              <a:t>Approved Fonts:</a:t>
            </a:r>
          </a:p>
          <a:p>
            <a:pPr>
              <a:spcBef>
                <a:spcPts val="1350"/>
              </a:spcBef>
              <a:defRPr/>
            </a:pPr>
            <a:r>
              <a:rPr lang="en-US" sz="5400" dirty="0">
                <a:solidFill>
                  <a:prstClr val="white">
                    <a:lumMod val="50000"/>
                  </a:prstClr>
                </a:solidFill>
                <a:latin typeface="Calibri Light" panose="020F0302020204030204" pitchFamily="34" charset="0"/>
                <a:cs typeface="Calibri" panose="020F0502020204030204" pitchFamily="34" charset="0"/>
              </a:rPr>
              <a:t>This poster uses Franklin Gothic Book. CMU prefers that you use the Adobe font Tablet Gothic Regular if available. Myriad Pro or Helvetica will suffice if neither of the other fonts is available..</a:t>
            </a:r>
            <a:endParaRPr lang="en-US" sz="6600" dirty="0">
              <a:solidFill>
                <a:prstClr val="white">
                  <a:lumMod val="50000"/>
                </a:prstClr>
              </a:solidFill>
              <a:latin typeface="Calibri Light" panose="020F0302020204030204" pitchFamily="34" charset="0"/>
              <a:cs typeface="Calibri" panose="020F0502020204030204" pitchFamily="34" charset="0"/>
            </a:endParaRPr>
          </a:p>
          <a:p>
            <a:pPr>
              <a:spcBef>
                <a:spcPts val="1350"/>
              </a:spcBef>
              <a:defRPr/>
            </a:pPr>
            <a:endParaRPr lang="en-US" sz="6000" b="1" dirty="0">
              <a:solidFill>
                <a:prstClr val="white">
                  <a:lumMod val="50000"/>
                </a:prstClr>
              </a:solidFill>
              <a:latin typeface="Calibri Light" panose="020F0302020204030204" pitchFamily="34" charset="0"/>
              <a:cs typeface="Calibri" panose="020F0502020204030204" pitchFamily="34" charset="0"/>
            </a:endParaRPr>
          </a:p>
          <a:p>
            <a:pPr>
              <a:spcBef>
                <a:spcPts val="1350"/>
              </a:spcBef>
              <a:defRPr/>
            </a:pPr>
            <a:r>
              <a:rPr lang="en-US" sz="6000" b="1" dirty="0">
                <a:solidFill>
                  <a:prstClr val="white">
                    <a:lumMod val="50000"/>
                  </a:prstClr>
                </a:solidFill>
                <a:latin typeface="Calibri Light" panose="020F0302020204030204" pitchFamily="34" charset="0"/>
                <a:cs typeface="Calibri" panose="020F0502020204030204" pitchFamily="34" charset="0"/>
              </a:rPr>
              <a:t>Approved Colors:</a:t>
            </a:r>
          </a:p>
          <a:p>
            <a:pPr>
              <a:spcBef>
                <a:spcPts val="1350"/>
              </a:spcBef>
              <a:defRPr/>
            </a:pPr>
            <a:r>
              <a:rPr lang="en-US" sz="6000" b="1" dirty="0">
                <a:solidFill>
                  <a:prstClr val="white">
                    <a:lumMod val="50000"/>
                  </a:prstClr>
                </a:solidFill>
                <a:latin typeface="Calibri Light" panose="020F0302020204030204" pitchFamily="34" charset="0"/>
                <a:cs typeface="Calibri" panose="020F0502020204030204" pitchFamily="34" charset="0"/>
              </a:rPr>
              <a:t>CMU Maroon: </a:t>
            </a:r>
          </a:p>
          <a:p>
            <a:pPr>
              <a:spcBef>
                <a:spcPts val="1350"/>
              </a:spcBef>
              <a:defRPr/>
            </a:pPr>
            <a:r>
              <a:rPr lang="en-US" sz="4400" dirty="0">
                <a:solidFill>
                  <a:schemeClr val="accent4"/>
                </a:solidFill>
              </a:rPr>
              <a:t>RGB: R=106, G=0, B=50 </a:t>
            </a:r>
          </a:p>
          <a:p>
            <a:pPr>
              <a:spcBef>
                <a:spcPts val="1350"/>
              </a:spcBef>
              <a:defRPr/>
            </a:pPr>
            <a:r>
              <a:rPr lang="en-US" sz="4400" dirty="0">
                <a:solidFill>
                  <a:schemeClr val="accent4"/>
                </a:solidFill>
              </a:rPr>
              <a:t>Hex: 6a0032</a:t>
            </a:r>
            <a:endParaRPr lang="en-US" sz="4400" dirty="0">
              <a:solidFill>
                <a:schemeClr val="accent4"/>
              </a:solidFill>
              <a:latin typeface="Calibri Light" panose="020F0302020204030204" pitchFamily="34" charset="0"/>
              <a:cs typeface="Calibri" panose="020F0502020204030204" pitchFamily="34" charset="0"/>
            </a:endParaRPr>
          </a:p>
          <a:p>
            <a:pPr>
              <a:spcBef>
                <a:spcPts val="1350"/>
              </a:spcBef>
              <a:defRPr/>
            </a:pPr>
            <a:r>
              <a:rPr lang="en-US" sz="6000" b="1" dirty="0">
                <a:solidFill>
                  <a:prstClr val="white">
                    <a:lumMod val="50000"/>
                  </a:prstClr>
                </a:solidFill>
                <a:latin typeface="Calibri Light" panose="020F0302020204030204" pitchFamily="34" charset="0"/>
                <a:cs typeface="Calibri" panose="020F0502020204030204" pitchFamily="34" charset="0"/>
              </a:rPr>
              <a:t>CMU Gold: </a:t>
            </a:r>
          </a:p>
          <a:p>
            <a:pPr>
              <a:spcBef>
                <a:spcPts val="1350"/>
              </a:spcBef>
              <a:defRPr/>
            </a:pPr>
            <a:r>
              <a:rPr lang="fi-FI" sz="4400" dirty="0">
                <a:solidFill>
                  <a:schemeClr val="accent4"/>
                </a:solidFill>
              </a:rPr>
              <a:t>RGB: R=255, G=200, B=46 </a:t>
            </a:r>
          </a:p>
          <a:p>
            <a:pPr>
              <a:spcBef>
                <a:spcPts val="1350"/>
              </a:spcBef>
              <a:defRPr/>
            </a:pPr>
            <a:r>
              <a:rPr lang="fi-FI" sz="4400" dirty="0">
                <a:solidFill>
                  <a:schemeClr val="accent4"/>
                </a:solidFill>
              </a:rPr>
              <a:t>Hex: ffc82e</a:t>
            </a:r>
          </a:p>
          <a:p>
            <a:pPr>
              <a:spcBef>
                <a:spcPts val="1350"/>
              </a:spcBef>
              <a:defRPr/>
            </a:pPr>
            <a:endParaRPr sz="4400" dirty="0">
              <a:solidFill>
                <a:srgbClr val="531129"/>
              </a:solidFill>
              <a:latin typeface="Calibri Light" panose="020F0302020204030204" pitchFamily="34" charset="0"/>
              <a:cs typeface="Calibri" panose="020F0502020204030204" pitchFamily="34" charset="0"/>
            </a:endParaRPr>
          </a:p>
          <a:p>
            <a:pPr>
              <a:spcBef>
                <a:spcPts val="1350"/>
              </a:spcBef>
              <a:defRPr/>
            </a:pPr>
            <a:r>
              <a:rPr sz="6000" b="1" dirty="0">
                <a:solidFill>
                  <a:prstClr val="white">
                    <a:lumMod val="50000"/>
                  </a:prstClr>
                </a:solidFill>
                <a:latin typeface="Calibri Light" panose="020F0302020204030204" pitchFamily="34" charset="0"/>
                <a:cs typeface="Calibri" panose="020F0502020204030204" pitchFamily="34" charset="0"/>
              </a:rPr>
              <a:t>Customizing the Content:</a:t>
            </a:r>
          </a:p>
          <a:p>
            <a:pPr>
              <a:spcBef>
                <a:spcPts val="1350"/>
              </a:spcBef>
              <a:defRPr/>
            </a:pPr>
            <a:r>
              <a:rPr lang="en-US" sz="5400" dirty="0">
                <a:solidFill>
                  <a:prstClr val="white">
                    <a:lumMod val="50000"/>
                  </a:prstClr>
                </a:solidFill>
                <a:latin typeface="Calibri Light" panose="020F0302020204030204" pitchFamily="34" charset="0"/>
                <a:cs typeface="Calibri" panose="020F0502020204030204" pitchFamily="34" charset="0"/>
              </a:rPr>
              <a:t>The placeholders in this file are directly editable. </a:t>
            </a:r>
          </a:p>
          <a:p>
            <a:pPr>
              <a:spcBef>
                <a:spcPts val="1350"/>
              </a:spcBef>
              <a:defRPr/>
            </a:pPr>
            <a:endParaRPr lang="en-US" sz="5400" dirty="0">
              <a:solidFill>
                <a:prstClr val="white">
                  <a:lumMod val="50000"/>
                </a:prstClr>
              </a:solidFill>
              <a:latin typeface="Calibri Light" panose="020F0302020204030204" pitchFamily="34" charset="0"/>
              <a:cs typeface="Calibri" panose="020F0502020204030204" pitchFamily="34" charset="0"/>
            </a:endParaRPr>
          </a:p>
          <a:p>
            <a:pPr>
              <a:spcBef>
                <a:spcPts val="1350"/>
              </a:spcBef>
              <a:defRPr/>
            </a:pPr>
            <a:r>
              <a:rPr lang="en-US" sz="5400" dirty="0">
                <a:solidFill>
                  <a:prstClr val="white">
                    <a:lumMod val="50000"/>
                  </a:prstClr>
                </a:solidFill>
                <a:latin typeface="Calibri Light" panose="020F0302020204030204" pitchFamily="34" charset="0"/>
                <a:cs typeface="Calibri" panose="020F0502020204030204" pitchFamily="34" charset="0"/>
              </a:rPr>
              <a:t>To discover how the </a:t>
            </a:r>
            <a:r>
              <a:rPr lang="en-US" sz="5400" b="1" dirty="0">
                <a:solidFill>
                  <a:prstClr val="white">
                    <a:lumMod val="50000"/>
                  </a:prstClr>
                </a:solidFill>
                <a:latin typeface="Calibri Light" panose="020F0302020204030204" pitchFamily="34" charset="0"/>
                <a:cs typeface="Calibri" panose="020F0502020204030204" pitchFamily="34" charset="0"/>
              </a:rPr>
              <a:t>Office of Curriculum and Instructional Support </a:t>
            </a:r>
            <a:r>
              <a:rPr lang="en-US" sz="5400" dirty="0">
                <a:solidFill>
                  <a:prstClr val="white">
                    <a:lumMod val="50000"/>
                  </a:prstClr>
                </a:solidFill>
                <a:latin typeface="Calibri Light" panose="020F0302020204030204" pitchFamily="34" charset="0"/>
                <a:cs typeface="Calibri" panose="020F0502020204030204" pitchFamily="34" charset="0"/>
              </a:rPr>
              <a:t>staff can help you, visit our website at cis.cmich.edu, visit our office on Park Library’s fourth floor, call us at 989-774-3615, email cis@cmich.edu, or follow us on Facebook. </a:t>
            </a:r>
          </a:p>
          <a:p>
            <a:pPr>
              <a:spcBef>
                <a:spcPts val="1350"/>
              </a:spcBef>
              <a:defRPr/>
            </a:pPr>
            <a:r>
              <a:rPr lang="en-US" sz="5400" b="1" dirty="0">
                <a:solidFill>
                  <a:prstClr val="white">
                    <a:lumMod val="50000"/>
                  </a:prstClr>
                </a:solidFill>
                <a:latin typeface="Calibri Light" panose="020F0302020204030204" pitchFamily="34" charset="0"/>
                <a:cs typeface="Calibri" panose="020F0502020204030204" pitchFamily="34" charset="0"/>
              </a:rPr>
              <a:t>We have frequent events, in-person and online – see our schedule at cisevents.cmich.edu.</a:t>
            </a:r>
          </a:p>
          <a:p>
            <a:pPr>
              <a:spcBef>
                <a:spcPts val="1350"/>
              </a:spcBef>
              <a:defRPr/>
            </a:pPr>
            <a:endParaRPr sz="5400" dirty="0">
              <a:solidFill>
                <a:prstClr val="white">
                  <a:lumMod val="50000"/>
                </a:prstClr>
              </a:solidFill>
              <a:latin typeface="Calibri Light" panose="020F0302020204030204" pitchFamily="34" charset="0"/>
              <a:cs typeface="Calibri" panose="020F0502020204030204" pitchFamily="34" charset="0"/>
            </a:endParaRPr>
          </a:p>
        </p:txBody>
      </p:sp>
      <p:sp>
        <p:nvSpPr>
          <p:cNvPr id="2" name="Title 1"/>
          <p:cNvSpPr>
            <a:spLocks noGrp="1"/>
          </p:cNvSpPr>
          <p:nvPr>
            <p:ph type="ctrTitle"/>
          </p:nvPr>
        </p:nvSpPr>
        <p:spPr>
          <a:xfrm>
            <a:off x="3703015" y="10226675"/>
            <a:ext cx="41971572" cy="7054850"/>
          </a:xfrm>
        </p:spPr>
        <p:txBody>
          <a:bodyPr/>
          <a:lstStyle/>
          <a:p>
            <a:r>
              <a:rPr lang="en-US"/>
              <a:t>Click to edit Master title style</a:t>
            </a:r>
          </a:p>
        </p:txBody>
      </p:sp>
      <p:sp>
        <p:nvSpPr>
          <p:cNvPr id="3" name="Subtitle 2"/>
          <p:cNvSpPr>
            <a:spLocks noGrp="1"/>
          </p:cNvSpPr>
          <p:nvPr>
            <p:ph type="subTitle" idx="1"/>
          </p:nvPr>
        </p:nvSpPr>
        <p:spPr>
          <a:xfrm>
            <a:off x="7406028" y="18653125"/>
            <a:ext cx="3456554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Date Placeholder 4">
            <a:extLst>
              <a:ext uri="{FF2B5EF4-FFF2-40B4-BE49-F238E27FC236}">
                <a16:creationId xmlns:a16="http://schemas.microsoft.com/office/drawing/2014/main" id="{D4920754-C46A-EB59-BE6E-BD8A696C93C8}"/>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3E5706C3-A1C1-A2C9-EC3D-EDF30426AEA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5DD2A20-7AA2-5E97-8886-D8090D25C270}"/>
              </a:ext>
            </a:extLst>
          </p:cNvPr>
          <p:cNvSpPr>
            <a:spLocks noGrp="1" noChangeArrowheads="1"/>
          </p:cNvSpPr>
          <p:nvPr>
            <p:ph type="sldNum" sz="quarter" idx="12"/>
          </p:nvPr>
        </p:nvSpPr>
        <p:spPr/>
        <p:txBody>
          <a:bodyPr/>
          <a:lstStyle>
            <a:lvl1pPr>
              <a:defRPr/>
            </a:lvl1pPr>
          </a:lstStyle>
          <a:p>
            <a:fld id="{17CDCACB-6534-4D44-9292-453F3240A3D5}" type="slidenum">
              <a:rPr lang="en-US" altLang="en-US"/>
              <a:pPr/>
              <a:t>‹#›</a:t>
            </a:fld>
            <a:endParaRPr lang="en-US" altLang="en-US"/>
          </a:p>
        </p:txBody>
      </p:sp>
    </p:spTree>
    <p:extLst>
      <p:ext uri="{BB962C8B-B14F-4D97-AF65-F5344CB8AC3E}">
        <p14:creationId xmlns:p14="http://schemas.microsoft.com/office/powerpoint/2010/main" val="2412302452"/>
      </p:ext>
    </p:extLst>
  </p:cSld>
  <p:clrMapOvr>
    <a:masterClrMapping/>
  </p:clrMapOvr>
  <p:extLst>
    <p:ext uri="{DCECCB84-F9BA-43D5-87BE-67443E8EF086}">
      <p15:sldGuideLst xmlns:p15="http://schemas.microsoft.com/office/powerpoint/2012/main">
        <p15:guide id="1" orient="horz" pos="10368" userDrawn="1">
          <p15:clr>
            <a:srgbClr val="FBAE40"/>
          </p15:clr>
        </p15:guide>
        <p15:guide id="2" pos="155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26E025-7173-F5F8-16ED-DA0A17DC06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6D7787-975C-4F25-1464-6AD934AE5E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80117A-2B36-B29D-7B2B-9232558BAE7E}"/>
              </a:ext>
            </a:extLst>
          </p:cNvPr>
          <p:cNvSpPr>
            <a:spLocks noGrp="1" noChangeArrowheads="1"/>
          </p:cNvSpPr>
          <p:nvPr>
            <p:ph type="sldNum" sz="quarter" idx="12"/>
          </p:nvPr>
        </p:nvSpPr>
        <p:spPr>
          <a:ln/>
        </p:spPr>
        <p:txBody>
          <a:bodyPr/>
          <a:lstStyle>
            <a:lvl1pPr>
              <a:defRPr/>
            </a:lvl1pPr>
          </a:lstStyle>
          <a:p>
            <a:fld id="{B76DD063-A1C7-694F-ABB7-8F8806860692}" type="slidenum">
              <a:rPr lang="en-US" altLang="en-US"/>
              <a:pPr/>
              <a:t>‹#›</a:t>
            </a:fld>
            <a:endParaRPr lang="en-US" altLang="en-US"/>
          </a:p>
        </p:txBody>
      </p:sp>
    </p:spTree>
    <p:extLst>
      <p:ext uri="{BB962C8B-B14F-4D97-AF65-F5344CB8AC3E}">
        <p14:creationId xmlns:p14="http://schemas.microsoft.com/office/powerpoint/2010/main" val="2866955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799372" y="1317626"/>
            <a:ext cx="11109042"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69187" y="1317626"/>
            <a:ext cx="33183229"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53CC31C-DB3B-8567-9B74-B402053689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4C17D3-0E26-1711-4972-DDAAC58D17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44ADBA-FC7A-F551-3B31-B693CE448050}"/>
              </a:ext>
            </a:extLst>
          </p:cNvPr>
          <p:cNvSpPr>
            <a:spLocks noGrp="1" noChangeArrowheads="1"/>
          </p:cNvSpPr>
          <p:nvPr>
            <p:ph type="sldNum" sz="quarter" idx="12"/>
          </p:nvPr>
        </p:nvSpPr>
        <p:spPr>
          <a:ln/>
        </p:spPr>
        <p:txBody>
          <a:bodyPr/>
          <a:lstStyle>
            <a:lvl1pPr>
              <a:defRPr/>
            </a:lvl1pPr>
          </a:lstStyle>
          <a:p>
            <a:fld id="{33146AB5-B383-4E47-8796-0988B39E319F}" type="slidenum">
              <a:rPr lang="en-US" altLang="en-US"/>
              <a:pPr/>
              <a:t>‹#›</a:t>
            </a:fld>
            <a:endParaRPr lang="en-US" altLang="en-US"/>
          </a:p>
        </p:txBody>
      </p:sp>
    </p:spTree>
    <p:extLst>
      <p:ext uri="{BB962C8B-B14F-4D97-AF65-F5344CB8AC3E}">
        <p14:creationId xmlns:p14="http://schemas.microsoft.com/office/powerpoint/2010/main" val="2150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E1BE20-A747-2B70-C414-297C8A8DD7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A0BB87-52F8-C588-2D74-3D2827F34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237296-04E1-9B3E-B9DA-AF46A6204438}"/>
              </a:ext>
            </a:extLst>
          </p:cNvPr>
          <p:cNvSpPr>
            <a:spLocks noGrp="1" noChangeArrowheads="1"/>
          </p:cNvSpPr>
          <p:nvPr>
            <p:ph type="sldNum" sz="quarter" idx="12"/>
          </p:nvPr>
        </p:nvSpPr>
        <p:spPr>
          <a:ln/>
        </p:spPr>
        <p:txBody>
          <a:bodyPr/>
          <a:lstStyle>
            <a:lvl1pPr>
              <a:defRPr/>
            </a:lvl1pPr>
          </a:lstStyle>
          <a:p>
            <a:fld id="{7E19E2FE-1560-E54B-9204-266F272AB1A0}" type="slidenum">
              <a:rPr lang="en-US" altLang="en-US"/>
              <a:pPr/>
              <a:t>‹#›</a:t>
            </a:fld>
            <a:endParaRPr lang="en-US" altLang="en-US"/>
          </a:p>
        </p:txBody>
      </p:sp>
    </p:spTree>
    <p:extLst>
      <p:ext uri="{BB962C8B-B14F-4D97-AF65-F5344CB8AC3E}">
        <p14:creationId xmlns:p14="http://schemas.microsoft.com/office/powerpoint/2010/main" val="23713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88" y="21153439"/>
            <a:ext cx="41971572"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00488" y="13952538"/>
            <a:ext cx="41971572"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9DC8089-9B5A-28C2-D28B-869BF27CCEA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B253B5-5069-0D64-CE5C-4E96C0564A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67DCCE9-D2FA-2990-8E67-0E6350D95DD5}"/>
              </a:ext>
            </a:extLst>
          </p:cNvPr>
          <p:cNvSpPr>
            <a:spLocks noGrp="1" noChangeArrowheads="1"/>
          </p:cNvSpPr>
          <p:nvPr>
            <p:ph type="sldNum" sz="quarter" idx="12"/>
          </p:nvPr>
        </p:nvSpPr>
        <p:spPr>
          <a:ln/>
        </p:spPr>
        <p:txBody>
          <a:bodyPr/>
          <a:lstStyle>
            <a:lvl1pPr>
              <a:defRPr/>
            </a:lvl1pPr>
          </a:lstStyle>
          <a:p>
            <a:fld id="{AF5A5BA3-3221-CB47-AEDA-FCF92BA1DE75}" type="slidenum">
              <a:rPr lang="en-US" altLang="en-US"/>
              <a:pPr/>
              <a:t>‹#›</a:t>
            </a:fld>
            <a:endParaRPr lang="en-US" altLang="en-US"/>
          </a:p>
        </p:txBody>
      </p:sp>
    </p:spTree>
    <p:extLst>
      <p:ext uri="{BB962C8B-B14F-4D97-AF65-F5344CB8AC3E}">
        <p14:creationId xmlns:p14="http://schemas.microsoft.com/office/powerpoint/2010/main" val="200308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9187" y="7680326"/>
            <a:ext cx="22146135"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762279" y="7680326"/>
            <a:ext cx="22146136"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6D8967-7718-55F5-65D7-B6FD11DC25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95B627B-0D24-3316-56AB-0D3BF8DADD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C810E98-7D39-1805-87CA-0CBD0C54ED58}"/>
              </a:ext>
            </a:extLst>
          </p:cNvPr>
          <p:cNvSpPr>
            <a:spLocks noGrp="1" noChangeArrowheads="1"/>
          </p:cNvSpPr>
          <p:nvPr>
            <p:ph type="sldNum" sz="quarter" idx="12"/>
          </p:nvPr>
        </p:nvSpPr>
        <p:spPr>
          <a:ln/>
        </p:spPr>
        <p:txBody>
          <a:bodyPr/>
          <a:lstStyle>
            <a:lvl1pPr>
              <a:defRPr/>
            </a:lvl1pPr>
          </a:lstStyle>
          <a:p>
            <a:fld id="{7A37F110-303E-4041-96F9-C16D956C61C6}" type="slidenum">
              <a:rPr lang="en-US" altLang="en-US"/>
              <a:pPr/>
              <a:t>‹#›</a:t>
            </a:fld>
            <a:endParaRPr lang="en-US" altLang="en-US"/>
          </a:p>
        </p:txBody>
      </p:sp>
    </p:spTree>
    <p:extLst>
      <p:ext uri="{BB962C8B-B14F-4D97-AF65-F5344CB8AC3E}">
        <p14:creationId xmlns:p14="http://schemas.microsoft.com/office/powerpoint/2010/main" val="419347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9186" y="7369176"/>
            <a:ext cx="218170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469186" y="10439401"/>
            <a:ext cx="218170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3747" y="7369176"/>
            <a:ext cx="2182466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083747" y="10439401"/>
            <a:ext cx="2182466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9A3DC96-22A3-054B-B1DC-2EDAB77FDA7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51CA60D-7301-63DD-736C-65C136700E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E2B64BC-6DCF-969D-FD9D-E7F0E488C3B8}"/>
              </a:ext>
            </a:extLst>
          </p:cNvPr>
          <p:cNvSpPr>
            <a:spLocks noGrp="1" noChangeArrowheads="1"/>
          </p:cNvSpPr>
          <p:nvPr>
            <p:ph type="sldNum" sz="quarter" idx="12"/>
          </p:nvPr>
        </p:nvSpPr>
        <p:spPr>
          <a:ln/>
        </p:spPr>
        <p:txBody>
          <a:bodyPr/>
          <a:lstStyle>
            <a:lvl1pPr>
              <a:defRPr/>
            </a:lvl1pPr>
          </a:lstStyle>
          <a:p>
            <a:fld id="{CAFBA79F-73FF-644C-8CE0-AB23EF1D4EB3}" type="slidenum">
              <a:rPr lang="en-US" altLang="en-US"/>
              <a:pPr/>
              <a:t>‹#›</a:t>
            </a:fld>
            <a:endParaRPr lang="en-US" altLang="en-US"/>
          </a:p>
        </p:txBody>
      </p:sp>
    </p:spTree>
    <p:extLst>
      <p:ext uri="{BB962C8B-B14F-4D97-AF65-F5344CB8AC3E}">
        <p14:creationId xmlns:p14="http://schemas.microsoft.com/office/powerpoint/2010/main" val="285899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259EE00-CD7B-34F0-BF2D-F854107F502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4E03647-D1EA-75F7-CE7A-638B34C7C1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FF6CF1-5E40-29D8-BDF4-C4055D60DB4F}"/>
              </a:ext>
            </a:extLst>
          </p:cNvPr>
          <p:cNvSpPr>
            <a:spLocks noGrp="1" noChangeArrowheads="1"/>
          </p:cNvSpPr>
          <p:nvPr>
            <p:ph type="sldNum" sz="quarter" idx="12"/>
          </p:nvPr>
        </p:nvSpPr>
        <p:spPr>
          <a:ln/>
        </p:spPr>
        <p:txBody>
          <a:bodyPr/>
          <a:lstStyle>
            <a:lvl1pPr>
              <a:defRPr/>
            </a:lvl1pPr>
          </a:lstStyle>
          <a:p>
            <a:fld id="{6A583BCF-F8DD-9644-8CC1-08559D7C1E10}" type="slidenum">
              <a:rPr lang="en-US" altLang="en-US"/>
              <a:pPr/>
              <a:t>‹#›</a:t>
            </a:fld>
            <a:endParaRPr lang="en-US" altLang="en-US"/>
          </a:p>
        </p:txBody>
      </p:sp>
    </p:spTree>
    <p:extLst>
      <p:ext uri="{BB962C8B-B14F-4D97-AF65-F5344CB8AC3E}">
        <p14:creationId xmlns:p14="http://schemas.microsoft.com/office/powerpoint/2010/main" val="135715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07C937-32EF-9893-EBC0-07F0916C05C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851806C-3121-BB12-C754-4A5C501A21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F3F172B-0072-0901-5DC7-9DAE5F00322D}"/>
              </a:ext>
            </a:extLst>
          </p:cNvPr>
          <p:cNvSpPr>
            <a:spLocks noGrp="1" noChangeArrowheads="1"/>
          </p:cNvSpPr>
          <p:nvPr>
            <p:ph type="sldNum" sz="quarter" idx="12"/>
          </p:nvPr>
        </p:nvSpPr>
        <p:spPr>
          <a:ln/>
        </p:spPr>
        <p:txBody>
          <a:bodyPr/>
          <a:lstStyle>
            <a:lvl1pPr>
              <a:defRPr/>
            </a:lvl1pPr>
          </a:lstStyle>
          <a:p>
            <a:fld id="{0A6CE552-293F-014A-9310-B5235B22157D}" type="slidenum">
              <a:rPr lang="en-US" altLang="en-US"/>
              <a:pPr/>
              <a:t>‹#›</a:t>
            </a:fld>
            <a:endParaRPr lang="en-US" altLang="en-US"/>
          </a:p>
        </p:txBody>
      </p:sp>
    </p:spTree>
    <p:extLst>
      <p:ext uri="{BB962C8B-B14F-4D97-AF65-F5344CB8AC3E}">
        <p14:creationId xmlns:p14="http://schemas.microsoft.com/office/powerpoint/2010/main" val="20122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9186" y="1311275"/>
            <a:ext cx="16244888"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304964" y="1311275"/>
            <a:ext cx="2760345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9186" y="6888163"/>
            <a:ext cx="16244888"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0E75A4-8D51-F315-45C2-0BFF9671CF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14CBD8-E5DB-D22D-5430-54EC68D454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3D1892F-866D-75CC-CCB8-41DA838C3147}"/>
              </a:ext>
            </a:extLst>
          </p:cNvPr>
          <p:cNvSpPr>
            <a:spLocks noGrp="1" noChangeArrowheads="1"/>
          </p:cNvSpPr>
          <p:nvPr>
            <p:ph type="sldNum" sz="quarter" idx="12"/>
          </p:nvPr>
        </p:nvSpPr>
        <p:spPr>
          <a:ln/>
        </p:spPr>
        <p:txBody>
          <a:bodyPr/>
          <a:lstStyle>
            <a:lvl1pPr>
              <a:defRPr/>
            </a:lvl1pPr>
          </a:lstStyle>
          <a:p>
            <a:fld id="{7AD0B754-7B9F-3747-B3FE-81F940466EC3}" type="slidenum">
              <a:rPr lang="en-US" altLang="en-US"/>
              <a:pPr/>
              <a:t>‹#›</a:t>
            </a:fld>
            <a:endParaRPr lang="en-US" altLang="en-US"/>
          </a:p>
        </p:txBody>
      </p:sp>
    </p:spTree>
    <p:extLst>
      <p:ext uri="{BB962C8B-B14F-4D97-AF65-F5344CB8AC3E}">
        <p14:creationId xmlns:p14="http://schemas.microsoft.com/office/powerpoint/2010/main" val="225515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7741" y="23042564"/>
            <a:ext cx="29627172"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677741" y="2941639"/>
            <a:ext cx="29627172"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677741" y="25763539"/>
            <a:ext cx="29627172"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8C9D83A-5218-183E-06FE-A45E8CF306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B0DFC6-997C-CAC5-7CDF-6C9D0A3769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03EBE3-31D8-F9FA-EDCF-F3965ECC622B}"/>
              </a:ext>
            </a:extLst>
          </p:cNvPr>
          <p:cNvSpPr>
            <a:spLocks noGrp="1" noChangeArrowheads="1"/>
          </p:cNvSpPr>
          <p:nvPr>
            <p:ph type="sldNum" sz="quarter" idx="12"/>
          </p:nvPr>
        </p:nvSpPr>
        <p:spPr>
          <a:ln/>
        </p:spPr>
        <p:txBody>
          <a:bodyPr/>
          <a:lstStyle>
            <a:lvl1pPr>
              <a:defRPr/>
            </a:lvl1pPr>
          </a:lstStyle>
          <a:p>
            <a:fld id="{829EE4FC-998F-3B4C-A94C-E9C95AA78A67}" type="slidenum">
              <a:rPr lang="en-US" altLang="en-US"/>
              <a:pPr/>
              <a:t>‹#›</a:t>
            </a:fld>
            <a:endParaRPr lang="en-US" altLang="en-US"/>
          </a:p>
        </p:txBody>
      </p:sp>
    </p:spTree>
    <p:extLst>
      <p:ext uri="{BB962C8B-B14F-4D97-AF65-F5344CB8AC3E}">
        <p14:creationId xmlns:p14="http://schemas.microsoft.com/office/powerpoint/2010/main" val="192791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F1B48FB-EDB0-AA4A-EB38-B69207978B62}"/>
              </a:ext>
            </a:extLst>
          </p:cNvPr>
          <p:cNvSpPr>
            <a:spLocks noGrp="1" noChangeArrowheads="1"/>
          </p:cNvSpPr>
          <p:nvPr>
            <p:ph type="title"/>
          </p:nvPr>
        </p:nvSpPr>
        <p:spPr bwMode="auto">
          <a:xfrm>
            <a:off x="2468563" y="1317625"/>
            <a:ext cx="44440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3410" tIns="271705" rIns="543410" bIns="271705"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89853F3-23B3-F2DB-125E-3AA136E9A648}"/>
              </a:ext>
            </a:extLst>
          </p:cNvPr>
          <p:cNvSpPr>
            <a:spLocks noGrp="1" noChangeArrowheads="1"/>
          </p:cNvSpPr>
          <p:nvPr>
            <p:ph type="body" idx="1"/>
          </p:nvPr>
        </p:nvSpPr>
        <p:spPr bwMode="auto">
          <a:xfrm>
            <a:off x="2468563" y="7680325"/>
            <a:ext cx="44440475" cy="2172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3410" tIns="271705" rIns="543410" bIns="27170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FA24934-A94B-2F42-A2F7-CFAA35EBF6FE}"/>
              </a:ext>
            </a:extLst>
          </p:cNvPr>
          <p:cNvSpPr>
            <a:spLocks noGrp="1" noChangeArrowheads="1"/>
          </p:cNvSpPr>
          <p:nvPr>
            <p:ph type="dt" sz="half" idx="2"/>
          </p:nvPr>
        </p:nvSpPr>
        <p:spPr bwMode="auto">
          <a:xfrm>
            <a:off x="2468563" y="29978350"/>
            <a:ext cx="11522075" cy="2286000"/>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eaLnBrk="1" hangingPunct="1">
              <a:defRPr sz="83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63B98A4B-0D26-314D-9363-90BCFCC5B1AB}"/>
              </a:ext>
            </a:extLst>
          </p:cNvPr>
          <p:cNvSpPr>
            <a:spLocks noGrp="1" noChangeArrowheads="1"/>
          </p:cNvSpPr>
          <p:nvPr>
            <p:ph type="ftr" sz="quarter" idx="3"/>
          </p:nvPr>
        </p:nvSpPr>
        <p:spPr bwMode="auto">
          <a:xfrm>
            <a:off x="16870363" y="29978350"/>
            <a:ext cx="15636875" cy="2286000"/>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ctr" eaLnBrk="1" hangingPunct="1">
              <a:defRPr sz="8300">
                <a:latin typeface="Arial" charset="0"/>
                <a:ea typeface="+mn-ea"/>
              </a:defRPr>
            </a:lvl1pPr>
          </a:lstStyle>
          <a:p>
            <a:pPr>
              <a:defRPr/>
            </a:pPr>
            <a:endParaRPr lang="en-US"/>
          </a:p>
        </p:txBody>
      </p:sp>
      <p:sp>
        <p:nvSpPr>
          <p:cNvPr id="1030" name="Rectangle 6">
            <a:extLst>
              <a:ext uri="{FF2B5EF4-FFF2-40B4-BE49-F238E27FC236}">
                <a16:creationId xmlns:a16="http://schemas.microsoft.com/office/drawing/2014/main" id="{7383DD82-2746-F249-9498-F10C637BA359}"/>
              </a:ext>
            </a:extLst>
          </p:cNvPr>
          <p:cNvSpPr>
            <a:spLocks noGrp="1" noChangeArrowheads="1"/>
          </p:cNvSpPr>
          <p:nvPr>
            <p:ph type="sldNum" sz="quarter" idx="4"/>
          </p:nvPr>
        </p:nvSpPr>
        <p:spPr bwMode="auto">
          <a:xfrm>
            <a:off x="35386963" y="29978350"/>
            <a:ext cx="11522075" cy="2286000"/>
          </a:xfrm>
          <a:prstGeom prst="rect">
            <a:avLst/>
          </a:prstGeom>
          <a:noFill/>
          <a:ln w="9525">
            <a:noFill/>
            <a:miter lim="800000"/>
            <a:headEnd/>
            <a:tailEnd/>
          </a:ln>
          <a:effectLst/>
        </p:spPr>
        <p:txBody>
          <a:bodyPr vert="horz" wrap="square" lIns="543410" tIns="271705" rIns="543410" bIns="271705" numCol="1" anchor="t" anchorCtr="0" compatLnSpc="1">
            <a:prstTxWarp prst="textNoShape">
              <a:avLst/>
            </a:prstTxWarp>
          </a:bodyPr>
          <a:lstStyle>
            <a:lvl1pPr algn="r" eaLnBrk="1" hangingPunct="1">
              <a:defRPr sz="8300"/>
            </a:lvl1pPr>
          </a:lstStyle>
          <a:p>
            <a:fld id="{D936420A-C988-F949-8A48-102B981FC42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5434013" rtl="0" eaLnBrk="0" fontAlgn="base" hangingPunct="0">
        <a:spcBef>
          <a:spcPct val="0"/>
        </a:spcBef>
        <a:spcAft>
          <a:spcPct val="0"/>
        </a:spcAft>
        <a:defRPr sz="26100">
          <a:solidFill>
            <a:schemeClr val="tx2"/>
          </a:solidFill>
          <a:latin typeface="+mj-lt"/>
          <a:ea typeface="MS PGothic" panose="020B0600070205080204" pitchFamily="34" charset="-128"/>
          <a:cs typeface="ＭＳ Ｐゴシック" charset="-128"/>
        </a:defRPr>
      </a:lvl1pPr>
      <a:lvl2pPr algn="ctr" defTabSz="5434013" rtl="0" eaLnBrk="0" fontAlgn="base" hangingPunct="0">
        <a:spcBef>
          <a:spcPct val="0"/>
        </a:spcBef>
        <a:spcAft>
          <a:spcPct val="0"/>
        </a:spcAft>
        <a:defRPr sz="26100">
          <a:solidFill>
            <a:schemeClr val="tx2"/>
          </a:solidFill>
          <a:latin typeface="Arial" charset="0"/>
          <a:ea typeface="MS PGothic" panose="020B0600070205080204" pitchFamily="34" charset="-128"/>
          <a:cs typeface="ＭＳ Ｐゴシック" charset="-128"/>
        </a:defRPr>
      </a:lvl2pPr>
      <a:lvl3pPr algn="ctr" defTabSz="5434013" rtl="0" eaLnBrk="0" fontAlgn="base" hangingPunct="0">
        <a:spcBef>
          <a:spcPct val="0"/>
        </a:spcBef>
        <a:spcAft>
          <a:spcPct val="0"/>
        </a:spcAft>
        <a:defRPr sz="26100">
          <a:solidFill>
            <a:schemeClr val="tx2"/>
          </a:solidFill>
          <a:latin typeface="Arial" charset="0"/>
          <a:ea typeface="MS PGothic" panose="020B0600070205080204" pitchFamily="34" charset="-128"/>
          <a:cs typeface="ＭＳ Ｐゴシック" charset="-128"/>
        </a:defRPr>
      </a:lvl3pPr>
      <a:lvl4pPr algn="ctr" defTabSz="5434013" rtl="0" eaLnBrk="0" fontAlgn="base" hangingPunct="0">
        <a:spcBef>
          <a:spcPct val="0"/>
        </a:spcBef>
        <a:spcAft>
          <a:spcPct val="0"/>
        </a:spcAft>
        <a:defRPr sz="26100">
          <a:solidFill>
            <a:schemeClr val="tx2"/>
          </a:solidFill>
          <a:latin typeface="Arial" charset="0"/>
          <a:ea typeface="MS PGothic" panose="020B0600070205080204" pitchFamily="34" charset="-128"/>
          <a:cs typeface="ＭＳ Ｐゴシック" charset="-128"/>
        </a:defRPr>
      </a:lvl4pPr>
      <a:lvl5pPr algn="ctr" defTabSz="5434013" rtl="0" eaLnBrk="0" fontAlgn="base" hangingPunct="0">
        <a:spcBef>
          <a:spcPct val="0"/>
        </a:spcBef>
        <a:spcAft>
          <a:spcPct val="0"/>
        </a:spcAft>
        <a:defRPr sz="26100">
          <a:solidFill>
            <a:schemeClr val="tx2"/>
          </a:solidFill>
          <a:latin typeface="Arial" charset="0"/>
          <a:ea typeface="MS PGothic" panose="020B0600070205080204" pitchFamily="34" charset="-128"/>
          <a:cs typeface="ＭＳ Ｐゴシック" charset="-128"/>
        </a:defRPr>
      </a:lvl5pPr>
      <a:lvl6pPr marL="457200" algn="ctr" defTabSz="5434013" rtl="0" fontAlgn="base">
        <a:spcBef>
          <a:spcPct val="0"/>
        </a:spcBef>
        <a:spcAft>
          <a:spcPct val="0"/>
        </a:spcAft>
        <a:defRPr sz="26100">
          <a:solidFill>
            <a:schemeClr val="tx2"/>
          </a:solidFill>
          <a:latin typeface="Arial" charset="0"/>
        </a:defRPr>
      </a:lvl6pPr>
      <a:lvl7pPr marL="914400" algn="ctr" defTabSz="5434013" rtl="0" fontAlgn="base">
        <a:spcBef>
          <a:spcPct val="0"/>
        </a:spcBef>
        <a:spcAft>
          <a:spcPct val="0"/>
        </a:spcAft>
        <a:defRPr sz="26100">
          <a:solidFill>
            <a:schemeClr val="tx2"/>
          </a:solidFill>
          <a:latin typeface="Arial" charset="0"/>
        </a:defRPr>
      </a:lvl7pPr>
      <a:lvl8pPr marL="1371600" algn="ctr" defTabSz="5434013" rtl="0" fontAlgn="base">
        <a:spcBef>
          <a:spcPct val="0"/>
        </a:spcBef>
        <a:spcAft>
          <a:spcPct val="0"/>
        </a:spcAft>
        <a:defRPr sz="26100">
          <a:solidFill>
            <a:schemeClr val="tx2"/>
          </a:solidFill>
          <a:latin typeface="Arial" charset="0"/>
        </a:defRPr>
      </a:lvl8pPr>
      <a:lvl9pPr marL="1828800" algn="ctr" defTabSz="5434013" rtl="0" fontAlgn="base">
        <a:spcBef>
          <a:spcPct val="0"/>
        </a:spcBef>
        <a:spcAft>
          <a:spcPct val="0"/>
        </a:spcAft>
        <a:defRPr sz="26100">
          <a:solidFill>
            <a:schemeClr val="tx2"/>
          </a:solidFill>
          <a:latin typeface="Arial" charset="0"/>
        </a:defRPr>
      </a:lvl9pPr>
    </p:titleStyle>
    <p:bodyStyle>
      <a:lvl1pPr marL="2038350" indent="-2038350" algn="l" defTabSz="5434013" rtl="0" eaLnBrk="0" fontAlgn="base" hangingPunct="0">
        <a:spcBef>
          <a:spcPct val="20000"/>
        </a:spcBef>
        <a:spcAft>
          <a:spcPct val="0"/>
        </a:spcAft>
        <a:buChar char="•"/>
        <a:defRPr sz="19000">
          <a:solidFill>
            <a:schemeClr val="tx1"/>
          </a:solidFill>
          <a:latin typeface="+mn-lt"/>
          <a:ea typeface="MS PGothic" panose="020B0600070205080204" pitchFamily="34" charset="-128"/>
          <a:cs typeface="ＭＳ Ｐゴシック" charset="-128"/>
        </a:defRPr>
      </a:lvl1pPr>
      <a:lvl2pPr marL="4414838" indent="-1697038" algn="l" defTabSz="5434013" rtl="0" eaLnBrk="0" fontAlgn="base" hangingPunct="0">
        <a:spcBef>
          <a:spcPct val="20000"/>
        </a:spcBef>
        <a:spcAft>
          <a:spcPct val="0"/>
        </a:spcAft>
        <a:buChar char="–"/>
        <a:defRPr sz="16600">
          <a:solidFill>
            <a:schemeClr val="tx1"/>
          </a:solidFill>
          <a:latin typeface="+mn-lt"/>
          <a:ea typeface="MS PGothic" panose="020B0600070205080204" pitchFamily="34" charset="-128"/>
        </a:defRPr>
      </a:lvl2pPr>
      <a:lvl3pPr marL="6792913" indent="-1358900" algn="l" defTabSz="5434013" rtl="0" eaLnBrk="0" fontAlgn="base" hangingPunct="0">
        <a:spcBef>
          <a:spcPct val="20000"/>
        </a:spcBef>
        <a:spcAft>
          <a:spcPct val="0"/>
        </a:spcAft>
        <a:buChar char="•"/>
        <a:defRPr sz="14300">
          <a:solidFill>
            <a:schemeClr val="tx1"/>
          </a:solidFill>
          <a:latin typeface="+mn-lt"/>
          <a:ea typeface="MS PGothic" panose="020B0600070205080204" pitchFamily="34" charset="-128"/>
        </a:defRPr>
      </a:lvl3pPr>
      <a:lvl4pPr marL="9509125" indent="-1357313" algn="l" defTabSz="5434013" rtl="0" eaLnBrk="0" fontAlgn="base" hangingPunct="0">
        <a:spcBef>
          <a:spcPct val="20000"/>
        </a:spcBef>
        <a:spcAft>
          <a:spcPct val="0"/>
        </a:spcAft>
        <a:buChar char="–"/>
        <a:defRPr sz="11900">
          <a:solidFill>
            <a:schemeClr val="tx1"/>
          </a:solidFill>
          <a:latin typeface="+mn-lt"/>
          <a:ea typeface="MS PGothic" panose="020B0600070205080204" pitchFamily="34" charset="-128"/>
        </a:defRPr>
      </a:lvl4pPr>
      <a:lvl5pPr marL="12226925" indent="-1358900" algn="l" defTabSz="5434013" rtl="0" eaLnBrk="0" fontAlgn="base" hangingPunct="0">
        <a:spcBef>
          <a:spcPct val="20000"/>
        </a:spcBef>
        <a:spcAft>
          <a:spcPct val="0"/>
        </a:spcAft>
        <a:buChar char="»"/>
        <a:defRPr sz="11900">
          <a:solidFill>
            <a:schemeClr val="tx1"/>
          </a:solidFill>
          <a:latin typeface="+mn-lt"/>
          <a:ea typeface="MS PGothic" panose="020B0600070205080204" pitchFamily="34" charset="-128"/>
        </a:defRPr>
      </a:lvl5pPr>
      <a:lvl6pPr marL="12684125" indent="-1358900" algn="l" defTabSz="5434013" rtl="0" fontAlgn="base">
        <a:spcBef>
          <a:spcPct val="20000"/>
        </a:spcBef>
        <a:spcAft>
          <a:spcPct val="0"/>
        </a:spcAft>
        <a:buChar char="»"/>
        <a:defRPr sz="11900">
          <a:solidFill>
            <a:schemeClr val="tx1"/>
          </a:solidFill>
          <a:latin typeface="+mn-lt"/>
          <a:ea typeface="ＭＳ Ｐゴシック" charset="-128"/>
        </a:defRPr>
      </a:lvl6pPr>
      <a:lvl7pPr marL="13141325" indent="-1358900" algn="l" defTabSz="5434013" rtl="0" fontAlgn="base">
        <a:spcBef>
          <a:spcPct val="20000"/>
        </a:spcBef>
        <a:spcAft>
          <a:spcPct val="0"/>
        </a:spcAft>
        <a:buChar char="»"/>
        <a:defRPr sz="11900">
          <a:solidFill>
            <a:schemeClr val="tx1"/>
          </a:solidFill>
          <a:latin typeface="+mn-lt"/>
          <a:ea typeface="ＭＳ Ｐゴシック" charset="-128"/>
        </a:defRPr>
      </a:lvl7pPr>
      <a:lvl8pPr marL="13598525" indent="-1358900" algn="l" defTabSz="5434013" rtl="0" fontAlgn="base">
        <a:spcBef>
          <a:spcPct val="20000"/>
        </a:spcBef>
        <a:spcAft>
          <a:spcPct val="0"/>
        </a:spcAft>
        <a:buChar char="»"/>
        <a:defRPr sz="11900">
          <a:solidFill>
            <a:schemeClr val="tx1"/>
          </a:solidFill>
          <a:latin typeface="+mn-lt"/>
          <a:ea typeface="ＭＳ Ｐゴシック" charset="-128"/>
        </a:defRPr>
      </a:lvl8pPr>
      <a:lvl9pPr marL="14055725" indent="-1358900" algn="l" defTabSz="5434013" rtl="0" fontAlgn="base">
        <a:spcBef>
          <a:spcPct val="20000"/>
        </a:spcBef>
        <a:spcAft>
          <a:spcPct val="0"/>
        </a:spcAft>
        <a:buChar char="»"/>
        <a:defRPr sz="119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Rectangle 69">
            <a:extLst>
              <a:ext uri="{FF2B5EF4-FFF2-40B4-BE49-F238E27FC236}">
                <a16:creationId xmlns:a16="http://schemas.microsoft.com/office/drawing/2014/main" id="{5520C89D-70C6-55E2-82CE-2E58829A1A6B}"/>
              </a:ext>
            </a:extLst>
          </p:cNvPr>
          <p:cNvGrpSpPr>
            <a:grpSpLocks/>
          </p:cNvGrpSpPr>
          <p:nvPr/>
        </p:nvGrpSpPr>
        <p:grpSpPr bwMode="auto">
          <a:xfrm>
            <a:off x="37553900" y="0"/>
            <a:ext cx="11823700" cy="32918400"/>
            <a:chOff x="23656" y="0"/>
            <a:chExt cx="7448" cy="20736"/>
          </a:xfrm>
          <a:solidFill>
            <a:srgbClr val="DBE8EE"/>
          </a:solidFill>
        </p:grpSpPr>
        <p:pic>
          <p:nvPicPr>
            <p:cNvPr id="5158" name="Rectangle 69">
              <a:extLst>
                <a:ext uri="{FF2B5EF4-FFF2-40B4-BE49-F238E27FC236}">
                  <a16:creationId xmlns:a16="http://schemas.microsoft.com/office/drawing/2014/main" id="{B55E02E9-EA68-400C-A529-EB85C3AA88D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6" y="0"/>
              <a:ext cx="7448" cy="20736"/>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9" name="Text Box 2">
              <a:extLst>
                <a:ext uri="{FF2B5EF4-FFF2-40B4-BE49-F238E27FC236}">
                  <a16:creationId xmlns:a16="http://schemas.microsoft.com/office/drawing/2014/main" id="{36E77DAE-16E3-F505-15B1-7111AE46A1AA}"/>
                </a:ext>
              </a:extLst>
            </p:cNvPr>
            <p:cNvSpPr txBox="1">
              <a:spLocks noChangeArrowheads="1"/>
            </p:cNvSpPr>
            <p:nvPr/>
          </p:nvSpPr>
          <p:spPr bwMode="auto">
            <a:xfrm>
              <a:off x="23664" y="0"/>
              <a:ext cx="7440" cy="20736"/>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434013">
                <a:spcBef>
                  <a:spcPct val="20000"/>
                </a:spcBef>
                <a:buChar char="•"/>
                <a:defRPr sz="19000">
                  <a:solidFill>
                    <a:schemeClr val="tx1"/>
                  </a:solidFill>
                  <a:latin typeface="Arial" panose="020B0604020202020204" pitchFamily="34" charset="0"/>
                  <a:ea typeface="MS PGothic" panose="020B0600070205080204" pitchFamily="34" charset="-128"/>
                </a:defRPr>
              </a:lvl1pPr>
              <a:lvl2pPr marL="742950" indent="-285750" defTabSz="5434013">
                <a:spcBef>
                  <a:spcPct val="20000"/>
                </a:spcBef>
                <a:buChar char="–"/>
                <a:defRPr sz="16600">
                  <a:solidFill>
                    <a:schemeClr val="tx1"/>
                  </a:solidFill>
                  <a:latin typeface="Arial" panose="020B0604020202020204" pitchFamily="34" charset="0"/>
                  <a:ea typeface="MS PGothic" panose="020B0600070205080204" pitchFamily="34" charset="-128"/>
                </a:defRPr>
              </a:lvl2pPr>
              <a:lvl3pPr marL="1143000" indent="-228600" defTabSz="5434013">
                <a:spcBef>
                  <a:spcPct val="20000"/>
                </a:spcBef>
                <a:buChar char="•"/>
                <a:defRPr sz="14300">
                  <a:solidFill>
                    <a:schemeClr val="tx1"/>
                  </a:solidFill>
                  <a:latin typeface="Arial" panose="020B0604020202020204" pitchFamily="34" charset="0"/>
                  <a:ea typeface="MS PGothic" panose="020B0600070205080204" pitchFamily="34" charset="-128"/>
                </a:defRPr>
              </a:lvl3pPr>
              <a:lvl4pPr marL="1600200" indent="-228600" defTabSz="5434013">
                <a:spcBef>
                  <a:spcPct val="20000"/>
                </a:spcBef>
                <a:buChar char="–"/>
                <a:defRPr sz="11900">
                  <a:solidFill>
                    <a:schemeClr val="tx1"/>
                  </a:solidFill>
                  <a:latin typeface="Arial" panose="020B0604020202020204" pitchFamily="34" charset="0"/>
                  <a:ea typeface="MS PGothic" panose="020B0600070205080204" pitchFamily="34" charset="-128"/>
                </a:defRPr>
              </a:lvl4pPr>
              <a:lvl5pPr marL="2057400" indent="-228600" defTabSz="5434013">
                <a:spcBef>
                  <a:spcPct val="20000"/>
                </a:spcBef>
                <a:buChar char="»"/>
                <a:defRPr sz="11900">
                  <a:solidFill>
                    <a:schemeClr val="tx1"/>
                  </a:solidFill>
                  <a:latin typeface="Arial" panose="020B0604020202020204" pitchFamily="34" charset="0"/>
                  <a:ea typeface="MS PGothic" panose="020B0600070205080204" pitchFamily="34" charset="-128"/>
                </a:defRPr>
              </a:lvl5pPr>
              <a:lvl6pPr marL="25146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6pPr>
              <a:lvl7pPr marL="29718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7pPr>
              <a:lvl8pPr marL="34290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8pPr>
              <a:lvl9pPr marL="38862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0700"/>
            </a:p>
          </p:txBody>
        </p:sp>
      </p:grpSp>
      <p:graphicFrame>
        <p:nvGraphicFramePr>
          <p:cNvPr id="28" name="Group 64">
            <a:extLst>
              <a:ext uri="{FF2B5EF4-FFF2-40B4-BE49-F238E27FC236}">
                <a16:creationId xmlns:a16="http://schemas.microsoft.com/office/drawing/2014/main" id="{06935953-69DC-334B-951D-F558D350387B}"/>
              </a:ext>
            </a:extLst>
          </p:cNvPr>
          <p:cNvGraphicFramePr>
            <a:graphicFrameLocks noGrp="1"/>
          </p:cNvGraphicFramePr>
          <p:nvPr>
            <p:extLst>
              <p:ext uri="{D42A27DB-BD31-4B8C-83A1-F6EECF244321}">
                <p14:modId xmlns:p14="http://schemas.microsoft.com/office/powerpoint/2010/main" val="3566107065"/>
              </p:ext>
            </p:extLst>
          </p:nvPr>
        </p:nvGraphicFramePr>
        <p:xfrm>
          <a:off x="38766750" y="24982488"/>
          <a:ext cx="9544050" cy="6492875"/>
        </p:xfrm>
        <a:graphic>
          <a:graphicData uri="http://schemas.openxmlformats.org/drawingml/2006/table">
            <a:tbl>
              <a:tblPr/>
              <a:tblGrid>
                <a:gridCol w="9544050">
                  <a:extLst>
                    <a:ext uri="{9D8B030D-6E8A-4147-A177-3AD203B41FA5}">
                      <a16:colId xmlns:a16="http://schemas.microsoft.com/office/drawing/2014/main" val="20000"/>
                    </a:ext>
                  </a:extLst>
                </a:gridCol>
              </a:tblGrid>
              <a:tr h="1188803">
                <a:tc>
                  <a:txBody>
                    <a:bodyPr/>
                    <a:lstStyle>
                      <a:lvl1pPr marL="182563" defTabSz="5434013" eaLnBrk="0" hangingPunct="0">
                        <a:spcBef>
                          <a:spcPct val="20000"/>
                        </a:spcBef>
                        <a:defRPr sz="17300">
                          <a:solidFill>
                            <a:schemeClr val="tx1"/>
                          </a:solidFill>
                          <a:latin typeface="Arial" charset="0"/>
                          <a:ea typeface="ＭＳ Ｐゴシック" charset="-128"/>
                        </a:defRPr>
                      </a:lvl1pPr>
                      <a:lvl2pPr marL="742950" indent="-285750" defTabSz="5434013" eaLnBrk="0" hangingPunct="0">
                        <a:spcBef>
                          <a:spcPct val="20000"/>
                        </a:spcBef>
                        <a:defRPr sz="15100">
                          <a:solidFill>
                            <a:schemeClr val="tx1"/>
                          </a:solidFill>
                          <a:latin typeface="Arial" charset="0"/>
                          <a:ea typeface="ＭＳ Ｐゴシック" charset="-128"/>
                        </a:defRPr>
                      </a:lvl2pPr>
                      <a:lvl3pPr marL="1143000" indent="-228600" defTabSz="5434013" eaLnBrk="0" hangingPunct="0">
                        <a:spcBef>
                          <a:spcPct val="20000"/>
                        </a:spcBef>
                        <a:defRPr sz="13000">
                          <a:solidFill>
                            <a:schemeClr val="tx1"/>
                          </a:solidFill>
                          <a:latin typeface="Arial" charset="0"/>
                          <a:ea typeface="ＭＳ Ｐゴシック" charset="-128"/>
                        </a:defRPr>
                      </a:lvl3pPr>
                      <a:lvl4pPr marL="1600200" indent="-228600" defTabSz="5434013" eaLnBrk="0" hangingPunct="0">
                        <a:spcBef>
                          <a:spcPct val="20000"/>
                        </a:spcBef>
                        <a:defRPr sz="10800">
                          <a:solidFill>
                            <a:schemeClr val="tx1"/>
                          </a:solidFill>
                          <a:latin typeface="Arial" charset="0"/>
                          <a:ea typeface="ＭＳ Ｐゴシック" charset="-128"/>
                        </a:defRPr>
                      </a:lvl4pPr>
                      <a:lvl5pPr marL="2057400" indent="-228600" defTabSz="5434013" eaLnBrk="0" hangingPunct="0">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182563"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6000" b="1" i="0" u="none" strike="noStrike" cap="none" normalizeH="0" baseline="0" dirty="0">
                          <a:ln>
                            <a:noFill/>
                          </a:ln>
                          <a:solidFill>
                            <a:srgbClr val="FFC82E"/>
                          </a:solidFill>
                          <a:effectLst/>
                          <a:latin typeface="Franklin Gothic Demi Cond" panose="020B0603020102020204" pitchFamily="34" charset="0"/>
                          <a:ea typeface="Helvetica" charset="-52"/>
                          <a:cs typeface="Helvetica" charset="-52"/>
                        </a:rPr>
                        <a:t>Contact the Authors</a:t>
                      </a:r>
                    </a:p>
                  </a:txBody>
                  <a:tcPr marL="137160" marR="137160" marT="137170" marB="137170" anchor="ctr" horzOverflow="overflow">
                    <a:lnL>
                      <a:noFill/>
                    </a:lnL>
                    <a:lnR>
                      <a:noFill/>
                    </a:lnR>
                    <a:lnT>
                      <a:noFill/>
                    </a:lnT>
                    <a:lnB>
                      <a:noFill/>
                    </a:lnB>
                    <a:lnTlToBr>
                      <a:noFill/>
                    </a:lnTlToBr>
                    <a:lnBlToTr>
                      <a:noFill/>
                    </a:lnBlToTr>
                    <a:solidFill>
                      <a:srgbClr val="6A0032"/>
                    </a:solidFill>
                  </a:tcPr>
                </a:tc>
                <a:extLst>
                  <a:ext uri="{0D108BD9-81ED-4DB2-BD59-A6C34878D82A}">
                    <a16:rowId xmlns:a16="http://schemas.microsoft.com/office/drawing/2014/main" val="10000"/>
                  </a:ext>
                </a:extLst>
              </a:tr>
              <a:tr h="5304072">
                <a:tc>
                  <a:txBody>
                    <a:bodyPr/>
                    <a:lstStyle>
                      <a:lvl1pPr defTabSz="5434013" eaLnBrk="0" hangingPunct="0">
                        <a:spcBef>
                          <a:spcPct val="20000"/>
                        </a:spcBef>
                        <a:defRPr sz="17300">
                          <a:solidFill>
                            <a:schemeClr val="tx1"/>
                          </a:solidFill>
                          <a:latin typeface="Arial" charset="0"/>
                          <a:ea typeface="ＭＳ Ｐゴシック" charset="-128"/>
                        </a:defRPr>
                      </a:lvl1pPr>
                      <a:lvl2pPr marL="742950" indent="-285750" defTabSz="5434013" eaLnBrk="0" hangingPunct="0">
                        <a:spcBef>
                          <a:spcPct val="20000"/>
                        </a:spcBef>
                        <a:defRPr sz="15100">
                          <a:solidFill>
                            <a:schemeClr val="tx1"/>
                          </a:solidFill>
                          <a:latin typeface="Arial" charset="0"/>
                          <a:ea typeface="ＭＳ Ｐゴシック" charset="-128"/>
                        </a:defRPr>
                      </a:lvl2pPr>
                      <a:lvl3pPr defTabSz="5434013" eaLnBrk="0" hangingPunct="0">
                        <a:spcBef>
                          <a:spcPct val="20000"/>
                        </a:spcBef>
                        <a:defRPr sz="13000">
                          <a:solidFill>
                            <a:schemeClr val="tx1"/>
                          </a:solidFill>
                          <a:latin typeface="Arial" charset="0"/>
                          <a:ea typeface="ＭＳ Ｐゴシック" charset="-128"/>
                        </a:defRPr>
                      </a:lvl3pPr>
                      <a:lvl4pPr marL="1600200" indent="-228600" defTabSz="5434013" eaLnBrk="0" hangingPunct="0">
                        <a:spcBef>
                          <a:spcPct val="20000"/>
                        </a:spcBef>
                        <a:defRPr sz="10800">
                          <a:solidFill>
                            <a:schemeClr val="tx1"/>
                          </a:solidFill>
                          <a:latin typeface="Arial" charset="0"/>
                          <a:ea typeface="ＭＳ Ｐゴシック" charset="-128"/>
                        </a:defRPr>
                      </a:lvl4pPr>
                      <a:lvl5pPr marL="2057400" indent="-228600" defTabSz="5434013" eaLnBrk="0" hangingPunct="0">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0" marR="0" lvl="0" indent="0" algn="l" defTabSz="5434013" rtl="0" eaLnBrk="1" fontAlgn="base" latinLnBrk="0" hangingPunct="1">
                        <a:lnSpc>
                          <a:spcPts val="48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Please contact AUTHOR NAME, if you have any questions:</a:t>
                      </a:r>
                    </a:p>
                    <a:p>
                      <a:pPr marL="63500" marR="0" lvl="2" indent="0" algn="l" defTabSz="5434013" rtl="0" eaLnBrk="1" fontAlgn="base" latinLnBrk="0" hangingPunct="1">
                        <a:lnSpc>
                          <a:spcPts val="48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Address line 1</a:t>
                      </a:r>
                      <a:b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b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Add Line 2</a:t>
                      </a:r>
                      <a:b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b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City, State, Zip</a:t>
                      </a:r>
                    </a:p>
                    <a:p>
                      <a:pPr marL="63500" marR="0" lvl="2" indent="0" algn="l" defTabSz="5434013" rtl="0" eaLnBrk="1" fontAlgn="base" latinLnBrk="0" hangingPunct="1">
                        <a:lnSpc>
                          <a:spcPts val="48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Phone</a:t>
                      </a:r>
                      <a:b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b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E-mail</a:t>
                      </a:r>
                    </a:p>
                  </a:txBody>
                  <a:tcPr marL="137160" marR="137160" marT="137180" marB="13718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50" name="Rectangle 76">
            <a:extLst>
              <a:ext uri="{FF2B5EF4-FFF2-40B4-BE49-F238E27FC236}">
                <a16:creationId xmlns:a16="http://schemas.microsoft.com/office/drawing/2014/main" id="{0AB6211E-0CBF-CF48-AC55-03260D0FBA90}"/>
              </a:ext>
            </a:extLst>
          </p:cNvPr>
          <p:cNvSpPr>
            <a:spLocks noChangeArrowheads="1"/>
          </p:cNvSpPr>
          <p:nvPr/>
        </p:nvSpPr>
        <p:spPr bwMode="auto">
          <a:xfrm>
            <a:off x="0" y="6248400"/>
            <a:ext cx="37566600" cy="1327150"/>
          </a:xfrm>
          <a:prstGeom prst="rect">
            <a:avLst/>
          </a:prstGeom>
          <a:solidFill>
            <a:srgbClr val="FFC82E"/>
          </a:solidFill>
          <a:ln>
            <a:noFill/>
          </a:ln>
        </p:spPr>
        <p:txBody>
          <a:bodyPr lIns="1188720" tIns="91440" rIns="457200" bIns="91440" anchor="ctr"/>
          <a:lstStyle>
            <a:lvl1pPr defTabSz="5434013">
              <a:spcBef>
                <a:spcPct val="20000"/>
              </a:spcBef>
              <a:buChar char="•"/>
              <a:defRPr sz="19000">
                <a:solidFill>
                  <a:schemeClr val="tx1"/>
                </a:solidFill>
                <a:latin typeface="Arial" charset="0"/>
                <a:ea typeface="ＭＳ Ｐゴシック" charset="-128"/>
              </a:defRPr>
            </a:lvl1pPr>
            <a:lvl2pPr marL="37931725" indent="-37474525" defTabSz="5434013">
              <a:spcBef>
                <a:spcPct val="20000"/>
              </a:spcBef>
              <a:buChar char="–"/>
              <a:defRPr sz="16600">
                <a:solidFill>
                  <a:schemeClr val="tx1"/>
                </a:solidFill>
                <a:latin typeface="Arial" charset="0"/>
                <a:ea typeface="ＭＳ Ｐゴシック" charset="-128"/>
              </a:defRPr>
            </a:lvl2pPr>
            <a:lvl3pPr marL="6792913" indent="-1358900" defTabSz="5434013">
              <a:spcBef>
                <a:spcPct val="20000"/>
              </a:spcBef>
              <a:buChar char="•"/>
              <a:defRPr sz="14300">
                <a:solidFill>
                  <a:schemeClr val="tx1"/>
                </a:solidFill>
                <a:latin typeface="Arial" charset="0"/>
                <a:ea typeface="ＭＳ Ｐゴシック" charset="-128"/>
              </a:defRPr>
            </a:lvl3pPr>
            <a:lvl4pPr marL="9509125" indent="-1357313" defTabSz="5434013">
              <a:spcBef>
                <a:spcPct val="20000"/>
              </a:spcBef>
              <a:buChar char="–"/>
              <a:defRPr sz="11900">
                <a:solidFill>
                  <a:schemeClr val="tx1"/>
                </a:solidFill>
                <a:latin typeface="Arial" charset="0"/>
                <a:ea typeface="ＭＳ Ｐゴシック" charset="-128"/>
              </a:defRPr>
            </a:lvl4pPr>
            <a:lvl5pPr marL="12226925" indent="-1358900" defTabSz="5434013">
              <a:spcBef>
                <a:spcPct val="20000"/>
              </a:spcBef>
              <a:buChar char="»"/>
              <a:defRPr sz="11900">
                <a:solidFill>
                  <a:schemeClr val="tx1"/>
                </a:solidFill>
                <a:latin typeface="Arial" charset="0"/>
                <a:ea typeface="ＭＳ Ｐゴシック" charset="-128"/>
              </a:defRPr>
            </a:lvl5pPr>
            <a:lvl6pPr marL="12684125" indent="-1358900" defTabSz="5434013" eaLnBrk="0" fontAlgn="base" hangingPunct="0">
              <a:spcBef>
                <a:spcPct val="20000"/>
              </a:spcBef>
              <a:spcAft>
                <a:spcPct val="0"/>
              </a:spcAft>
              <a:buChar char="»"/>
              <a:defRPr sz="11900">
                <a:solidFill>
                  <a:schemeClr val="tx1"/>
                </a:solidFill>
                <a:latin typeface="Arial" charset="0"/>
                <a:ea typeface="ＭＳ Ｐゴシック" charset="-128"/>
              </a:defRPr>
            </a:lvl6pPr>
            <a:lvl7pPr marL="13141325" indent="-1358900" defTabSz="5434013" eaLnBrk="0" fontAlgn="base" hangingPunct="0">
              <a:spcBef>
                <a:spcPct val="20000"/>
              </a:spcBef>
              <a:spcAft>
                <a:spcPct val="0"/>
              </a:spcAft>
              <a:buChar char="»"/>
              <a:defRPr sz="11900">
                <a:solidFill>
                  <a:schemeClr val="tx1"/>
                </a:solidFill>
                <a:latin typeface="Arial" charset="0"/>
                <a:ea typeface="ＭＳ Ｐゴシック" charset="-128"/>
              </a:defRPr>
            </a:lvl7pPr>
            <a:lvl8pPr marL="13598525" indent="-1358900" defTabSz="5434013" eaLnBrk="0" fontAlgn="base" hangingPunct="0">
              <a:spcBef>
                <a:spcPct val="20000"/>
              </a:spcBef>
              <a:spcAft>
                <a:spcPct val="0"/>
              </a:spcAft>
              <a:buChar char="»"/>
              <a:defRPr sz="11900">
                <a:solidFill>
                  <a:schemeClr val="tx1"/>
                </a:solidFill>
                <a:latin typeface="Arial" charset="0"/>
                <a:ea typeface="ＭＳ Ｐゴシック" charset="-128"/>
              </a:defRPr>
            </a:lvl8pPr>
            <a:lvl9pPr marL="14055725" indent="-1358900" defTabSz="5434013" eaLnBrk="0" fontAlgn="base" hangingPunct="0">
              <a:spcBef>
                <a:spcPct val="20000"/>
              </a:spcBef>
              <a:spcAft>
                <a:spcPct val="0"/>
              </a:spcAft>
              <a:buChar char="»"/>
              <a:defRPr sz="11900">
                <a:solidFill>
                  <a:schemeClr val="tx1"/>
                </a:solidFill>
                <a:latin typeface="Arial" charset="0"/>
                <a:ea typeface="ＭＳ Ｐゴシック" charset="-128"/>
              </a:defRPr>
            </a:lvl9pPr>
          </a:lstStyle>
          <a:p>
            <a:pPr eaLnBrk="1" hangingPunct="1">
              <a:spcBef>
                <a:spcPct val="0"/>
              </a:spcBef>
              <a:buFontTx/>
              <a:buNone/>
              <a:defRPr/>
            </a:pPr>
            <a:endParaRPr lang="en-US" altLang="en-US" sz="4800" dirty="0">
              <a:solidFill>
                <a:srgbClr val="6A0032"/>
              </a:solidFill>
              <a:latin typeface="Verdana" charset="0"/>
            </a:endParaRPr>
          </a:p>
        </p:txBody>
      </p:sp>
      <p:graphicFrame>
        <p:nvGraphicFramePr>
          <p:cNvPr id="2112" name="Group 64">
            <a:extLst>
              <a:ext uri="{FF2B5EF4-FFF2-40B4-BE49-F238E27FC236}">
                <a16:creationId xmlns:a16="http://schemas.microsoft.com/office/drawing/2014/main" id="{3490B790-2242-914D-B827-F027C090C510}"/>
              </a:ext>
            </a:extLst>
          </p:cNvPr>
          <p:cNvGraphicFramePr>
            <a:graphicFrameLocks noGrp="1"/>
          </p:cNvGraphicFramePr>
          <p:nvPr>
            <p:extLst>
              <p:ext uri="{D42A27DB-BD31-4B8C-83A1-F6EECF244321}">
                <p14:modId xmlns:p14="http://schemas.microsoft.com/office/powerpoint/2010/main" val="1789189149"/>
              </p:ext>
            </p:extLst>
          </p:nvPr>
        </p:nvGraphicFramePr>
        <p:xfrm>
          <a:off x="1643063" y="8534400"/>
          <a:ext cx="11277600" cy="9845274"/>
        </p:xfrm>
        <a:graphic>
          <a:graphicData uri="http://schemas.openxmlformats.org/drawingml/2006/table">
            <a:tbl>
              <a:tblPr/>
              <a:tblGrid>
                <a:gridCol w="11277600">
                  <a:extLst>
                    <a:ext uri="{9D8B030D-6E8A-4147-A177-3AD203B41FA5}">
                      <a16:colId xmlns:a16="http://schemas.microsoft.com/office/drawing/2014/main" val="20000"/>
                    </a:ext>
                  </a:extLst>
                </a:gridCol>
              </a:tblGrid>
              <a:tr h="1280324">
                <a:tc>
                  <a:txBody>
                    <a:bodyPr/>
                    <a:lstStyle>
                      <a:lvl1pPr marL="182563" defTabSz="5434013" eaLnBrk="0" hangingPunct="0">
                        <a:spcBef>
                          <a:spcPct val="20000"/>
                        </a:spcBef>
                        <a:defRPr sz="17300">
                          <a:solidFill>
                            <a:schemeClr val="tx1"/>
                          </a:solidFill>
                          <a:latin typeface="Arial" panose="020B0604020202020204" pitchFamily="34" charset="0"/>
                          <a:ea typeface="ＭＳ Ｐゴシック" panose="020B0600070205080204" pitchFamily="34" charset="-128"/>
                        </a:defRPr>
                      </a:lvl1pPr>
                      <a:lvl2pPr marL="37931725" indent="-37474525" defTabSz="5434013" eaLnBrk="0" hangingPunct="0">
                        <a:spcBef>
                          <a:spcPct val="20000"/>
                        </a:spcBef>
                        <a:defRPr sz="151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13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9pPr>
                    </a:lstStyle>
                    <a:p>
                      <a:pPr marL="182563"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6600" b="1" i="0" u="none" strike="noStrike" cap="none" normalizeH="0" baseline="0" dirty="0">
                          <a:ln>
                            <a:noFill/>
                          </a:ln>
                          <a:solidFill>
                            <a:schemeClr val="bg1"/>
                          </a:solidFill>
                          <a:effectLst/>
                          <a:latin typeface="Franklin Gothic Demi Cond" panose="020B0603020102020204" pitchFamily="34" charset="0"/>
                          <a:ea typeface="Helvetica" charset="-52"/>
                          <a:cs typeface="Helvetica" charset="-52"/>
                        </a:rPr>
                        <a:t>Heading Option 1</a:t>
                      </a:r>
                    </a:p>
                  </a:txBody>
                  <a:tcPr marL="137160" marR="137160" marT="137178" marB="137178" anchor="ctr" horzOverflow="overflow">
                    <a:lnL>
                      <a:noFill/>
                    </a:lnL>
                    <a:lnR>
                      <a:noFill/>
                    </a:lnR>
                    <a:lnT>
                      <a:noFill/>
                    </a:lnT>
                    <a:lnB>
                      <a:noFill/>
                    </a:lnB>
                    <a:lnTlToBr>
                      <a:noFill/>
                    </a:lnTlToBr>
                    <a:lnBlToTr>
                      <a:noFill/>
                    </a:lnBlToTr>
                    <a:solidFill>
                      <a:srgbClr val="6A0032"/>
                    </a:solidFill>
                  </a:tcPr>
                </a:tc>
                <a:extLst>
                  <a:ext uri="{0D108BD9-81ED-4DB2-BD59-A6C34878D82A}">
                    <a16:rowId xmlns:a16="http://schemas.microsoft.com/office/drawing/2014/main" val="10000"/>
                  </a:ext>
                </a:extLst>
              </a:tr>
              <a:tr h="7650951">
                <a:tc>
                  <a:txBody>
                    <a:bodyPr/>
                    <a:lstStyle>
                      <a:lvl1pPr defTabSz="5434013" eaLnBrk="0" hangingPunct="0">
                        <a:spcBef>
                          <a:spcPct val="20000"/>
                        </a:spcBef>
                        <a:defRPr sz="17300">
                          <a:solidFill>
                            <a:schemeClr val="tx1"/>
                          </a:solidFill>
                          <a:latin typeface="Arial" panose="020B0604020202020204" pitchFamily="34" charset="0"/>
                          <a:ea typeface="ＭＳ Ｐゴシック" panose="020B0600070205080204" pitchFamily="34" charset="-128"/>
                        </a:defRPr>
                      </a:lvl1pPr>
                      <a:lvl2pPr marL="37931725" indent="-37474525" defTabSz="5434013" eaLnBrk="0" hangingPunct="0">
                        <a:spcBef>
                          <a:spcPct val="20000"/>
                        </a:spcBef>
                        <a:defRPr sz="151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13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9pPr>
                    </a:lstStyle>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All poster text should be set in Tablet Gothic Regular if available, then Franklin Gothic Book, and then a sans serif font such as Calibri or Arial if neither of the approved fonts are available on your system. </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The Office of Curriculum &amp; Instructional Support provides a number of ways to help you create professional quality research posters. Our templates on this page provide a good starting point as you build your poster. Our posters come in a variety of sizes, and use approved CMU colors and standard system fonts to reduce discrepancies in appearance between Mac and PC programs.</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If this template does not suit your needs, please contact us. We would be happy to customize a template for your purposes.</a:t>
                      </a:r>
                    </a:p>
                  </a:txBody>
                  <a:tcPr marT="365807" marB="18290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179" name="Group 131">
            <a:extLst>
              <a:ext uri="{FF2B5EF4-FFF2-40B4-BE49-F238E27FC236}">
                <a16:creationId xmlns:a16="http://schemas.microsoft.com/office/drawing/2014/main" id="{8736622D-D6B3-B240-B0E3-36187EB27B77}"/>
              </a:ext>
            </a:extLst>
          </p:cNvPr>
          <p:cNvGraphicFramePr>
            <a:graphicFrameLocks noGrp="1"/>
          </p:cNvGraphicFramePr>
          <p:nvPr>
            <p:extLst>
              <p:ext uri="{D42A27DB-BD31-4B8C-83A1-F6EECF244321}">
                <p14:modId xmlns:p14="http://schemas.microsoft.com/office/powerpoint/2010/main" val="3470704972"/>
              </p:ext>
            </p:extLst>
          </p:nvPr>
        </p:nvGraphicFramePr>
        <p:xfrm>
          <a:off x="14554200" y="8458200"/>
          <a:ext cx="22098000" cy="1474788"/>
        </p:xfrm>
        <a:graphic>
          <a:graphicData uri="http://schemas.openxmlformats.org/drawingml/2006/table">
            <a:tbl>
              <a:tblPr/>
              <a:tblGrid>
                <a:gridCol w="22098000">
                  <a:extLst>
                    <a:ext uri="{9D8B030D-6E8A-4147-A177-3AD203B41FA5}">
                      <a16:colId xmlns:a16="http://schemas.microsoft.com/office/drawing/2014/main" val="20000"/>
                    </a:ext>
                  </a:extLst>
                </a:gridCol>
              </a:tblGrid>
              <a:tr h="1474788">
                <a:tc>
                  <a:txBody>
                    <a:bodyPr/>
                    <a:lstStyle>
                      <a:lvl1pPr marL="182563" defTabSz="5434013" eaLnBrk="0" hangingPunct="0">
                        <a:spcBef>
                          <a:spcPct val="20000"/>
                        </a:spcBef>
                        <a:defRPr sz="17300">
                          <a:solidFill>
                            <a:schemeClr val="tx1"/>
                          </a:solidFill>
                          <a:latin typeface="Arial" panose="020B0604020202020204" pitchFamily="34" charset="0"/>
                          <a:ea typeface="ＭＳ Ｐゴシック" panose="020B0600070205080204" pitchFamily="34" charset="-128"/>
                        </a:defRPr>
                      </a:lvl1pPr>
                      <a:lvl2pPr marL="37931725" indent="-37474525" defTabSz="5434013" eaLnBrk="0" hangingPunct="0">
                        <a:spcBef>
                          <a:spcPct val="20000"/>
                        </a:spcBef>
                        <a:defRPr sz="151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13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9pPr>
                    </a:lstStyle>
                    <a:p>
                      <a:pPr marL="182563" marR="0" lvl="0" indent="0" algn="l" defTabSz="5434013" rtl="0" eaLnBrk="1" fontAlgn="base" latinLnBrk="0" hangingPunct="1">
                        <a:lnSpc>
                          <a:spcPct val="100000"/>
                        </a:lnSpc>
                        <a:spcBef>
                          <a:spcPct val="20000"/>
                        </a:spcBef>
                        <a:spcAft>
                          <a:spcPct val="0"/>
                        </a:spcAft>
                        <a:buClrTx/>
                        <a:buSzTx/>
                        <a:buFontTx/>
                        <a:buNone/>
                        <a:tabLst/>
                      </a:pPr>
                      <a:r>
                        <a:rPr kumimoji="0" lang="en-US" altLang="en-US" sz="6600" b="1" i="0" u="none" strike="noStrike" cap="none" normalizeH="0" baseline="0" dirty="0">
                          <a:ln>
                            <a:noFill/>
                          </a:ln>
                          <a:solidFill>
                            <a:schemeClr val="bg1"/>
                          </a:solidFill>
                          <a:effectLst/>
                          <a:latin typeface="Franklin Gothic Demi Cond" panose="020B0603020102020204" pitchFamily="34" charset="0"/>
                          <a:ea typeface="Helvetica" charset="-52"/>
                          <a:cs typeface="Helvetica" charset="-52"/>
                        </a:rPr>
                        <a:t>Heading Option 4</a:t>
                      </a:r>
                    </a:p>
                  </a:txBody>
                  <a:tcPr marL="137160" marR="137160" marT="137160" marB="137160" anchor="ctr" horzOverflow="overflow">
                    <a:lnL>
                      <a:noFill/>
                    </a:lnL>
                    <a:lnR>
                      <a:noFill/>
                    </a:lnR>
                    <a:lnT>
                      <a:noFill/>
                    </a:lnT>
                    <a:lnB>
                      <a:noFill/>
                    </a:lnB>
                    <a:lnTlToBr>
                      <a:noFill/>
                    </a:lnTlToBr>
                    <a:lnBlToTr>
                      <a:noFill/>
                    </a:lnBlToTr>
                    <a:solidFill>
                      <a:srgbClr val="6A0032"/>
                    </a:solidFill>
                  </a:tcPr>
                </a:tc>
                <a:extLst>
                  <a:ext uri="{0D108BD9-81ED-4DB2-BD59-A6C34878D82A}">
                    <a16:rowId xmlns:a16="http://schemas.microsoft.com/office/drawing/2014/main" val="10000"/>
                  </a:ext>
                </a:extLst>
              </a:tr>
            </a:tbl>
          </a:graphicData>
        </a:graphic>
      </p:graphicFrame>
      <p:sp>
        <p:nvSpPr>
          <p:cNvPr id="5132" name="Text Box 142">
            <a:extLst>
              <a:ext uri="{FF2B5EF4-FFF2-40B4-BE49-F238E27FC236}">
                <a16:creationId xmlns:a16="http://schemas.microsoft.com/office/drawing/2014/main" id="{983B5C64-4367-0FFD-F2AA-09AE84FF9F4E}"/>
              </a:ext>
            </a:extLst>
          </p:cNvPr>
          <p:cNvSpPr txBox="1">
            <a:spLocks noChangeArrowheads="1"/>
          </p:cNvSpPr>
          <p:nvPr/>
        </p:nvSpPr>
        <p:spPr bwMode="auto">
          <a:xfrm>
            <a:off x="26512838" y="18592800"/>
            <a:ext cx="9831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434013">
              <a:spcBef>
                <a:spcPct val="20000"/>
              </a:spcBef>
              <a:buChar char="•"/>
              <a:defRPr sz="19000">
                <a:solidFill>
                  <a:schemeClr val="tx1"/>
                </a:solidFill>
                <a:latin typeface="Arial" panose="020B0604020202020204" pitchFamily="34" charset="0"/>
                <a:ea typeface="MS PGothic" panose="020B0600070205080204" pitchFamily="34" charset="-128"/>
              </a:defRPr>
            </a:lvl1pPr>
            <a:lvl2pPr marL="37931725" indent="-37474525" defTabSz="5434013">
              <a:spcBef>
                <a:spcPct val="20000"/>
              </a:spcBef>
              <a:buChar char="–"/>
              <a:defRPr sz="16600">
                <a:solidFill>
                  <a:schemeClr val="tx1"/>
                </a:solidFill>
                <a:latin typeface="Arial" panose="020B0604020202020204" pitchFamily="34" charset="0"/>
                <a:ea typeface="MS PGothic" panose="020B0600070205080204" pitchFamily="34" charset="-128"/>
              </a:defRPr>
            </a:lvl2pPr>
            <a:lvl3pPr marL="6792913" indent="-1358900" defTabSz="5434013">
              <a:spcBef>
                <a:spcPct val="20000"/>
              </a:spcBef>
              <a:buChar char="•"/>
              <a:defRPr sz="14300">
                <a:solidFill>
                  <a:schemeClr val="tx1"/>
                </a:solidFill>
                <a:latin typeface="Arial" panose="020B0604020202020204" pitchFamily="34" charset="0"/>
                <a:ea typeface="MS PGothic" panose="020B0600070205080204" pitchFamily="34" charset="-128"/>
              </a:defRPr>
            </a:lvl3pPr>
            <a:lvl4pPr marL="9509125" indent="-1357313" defTabSz="5434013">
              <a:spcBef>
                <a:spcPct val="20000"/>
              </a:spcBef>
              <a:buChar char="–"/>
              <a:defRPr sz="11900">
                <a:solidFill>
                  <a:schemeClr val="tx1"/>
                </a:solidFill>
                <a:latin typeface="Arial" panose="020B0604020202020204" pitchFamily="34" charset="0"/>
                <a:ea typeface="MS PGothic" panose="020B0600070205080204" pitchFamily="34" charset="-128"/>
              </a:defRPr>
            </a:lvl4pPr>
            <a:lvl5pPr marL="12226925" indent="-1358900" defTabSz="5434013">
              <a:spcBef>
                <a:spcPct val="20000"/>
              </a:spcBef>
              <a:buChar char="»"/>
              <a:defRPr sz="11900">
                <a:solidFill>
                  <a:schemeClr val="tx1"/>
                </a:solidFill>
                <a:latin typeface="Arial" panose="020B0604020202020204" pitchFamily="34" charset="0"/>
                <a:ea typeface="MS PGothic" panose="020B0600070205080204" pitchFamily="34" charset="-128"/>
              </a:defRPr>
            </a:lvl5pPr>
            <a:lvl6pPr marL="126841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6pPr>
            <a:lvl7pPr marL="131413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7pPr>
            <a:lvl8pPr marL="135985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8pPr>
            <a:lvl9pPr marL="140557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3200" dirty="0">
                <a:latin typeface="Franklin Gothic Book" panose="020B0503020102020204" pitchFamily="34" charset="0"/>
              </a:rPr>
              <a:t>Figure 2</a:t>
            </a:r>
          </a:p>
        </p:txBody>
      </p:sp>
      <p:graphicFrame>
        <p:nvGraphicFramePr>
          <p:cNvPr id="2204" name="Group 156">
            <a:extLst>
              <a:ext uri="{FF2B5EF4-FFF2-40B4-BE49-F238E27FC236}">
                <a16:creationId xmlns:a16="http://schemas.microsoft.com/office/drawing/2014/main" id="{CDCF0ACD-D831-A041-B6CF-8802A35D363B}"/>
              </a:ext>
            </a:extLst>
          </p:cNvPr>
          <p:cNvGraphicFramePr>
            <a:graphicFrameLocks noGrp="1"/>
          </p:cNvGraphicFramePr>
          <p:nvPr>
            <p:extLst>
              <p:ext uri="{D42A27DB-BD31-4B8C-83A1-F6EECF244321}">
                <p14:modId xmlns:p14="http://schemas.microsoft.com/office/powerpoint/2010/main" val="1027831419"/>
              </p:ext>
            </p:extLst>
          </p:nvPr>
        </p:nvGraphicFramePr>
        <p:xfrm>
          <a:off x="14706600" y="10287000"/>
          <a:ext cx="10669588" cy="4672013"/>
        </p:xfrm>
        <a:graphic>
          <a:graphicData uri="http://schemas.openxmlformats.org/drawingml/2006/table">
            <a:tbl>
              <a:tblPr/>
              <a:tblGrid>
                <a:gridCol w="10669588">
                  <a:extLst>
                    <a:ext uri="{9D8B030D-6E8A-4147-A177-3AD203B41FA5}">
                      <a16:colId xmlns:a16="http://schemas.microsoft.com/office/drawing/2014/main" val="20000"/>
                    </a:ext>
                  </a:extLst>
                </a:gridCol>
              </a:tblGrid>
              <a:tr h="4672013">
                <a:tc>
                  <a:txBody>
                    <a:bodyPr/>
                    <a:lstStyle>
                      <a:lvl1pPr defTabSz="5434013" eaLnBrk="0" hangingPunct="0">
                        <a:spcBef>
                          <a:spcPct val="20000"/>
                        </a:spcBef>
                        <a:defRPr sz="17300">
                          <a:solidFill>
                            <a:schemeClr val="tx1"/>
                          </a:solidFill>
                          <a:latin typeface="Arial" panose="020B0604020202020204" pitchFamily="34" charset="0"/>
                          <a:ea typeface="ＭＳ Ｐゴシック" panose="020B0600070205080204" pitchFamily="34" charset="-128"/>
                        </a:defRPr>
                      </a:lvl1pPr>
                      <a:lvl2pPr marL="37931725" indent="-37474525" defTabSz="5434013" eaLnBrk="0" hangingPunct="0">
                        <a:spcBef>
                          <a:spcPct val="20000"/>
                        </a:spcBef>
                        <a:defRPr sz="151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13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9pPr>
                    </a:lstStyle>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If this template does not suit your needs, please contact us. We would be happy to customize a template.</a:t>
                      </a:r>
                    </a:p>
                    <a:p>
                      <a:pPr marL="0" marR="0" lvl="0" indent="0" algn="l" defTabSz="5434013" rtl="0" eaLnBrk="1" fontAlgn="base" latinLnBrk="0" hangingPunct="1">
                        <a:lnSpc>
                          <a:spcPts val="4800"/>
                        </a:lnSpc>
                        <a:spcBef>
                          <a:spcPts val="1600"/>
                        </a:spcBef>
                        <a:spcAft>
                          <a:spcPts val="800"/>
                        </a:spcAft>
                        <a:buClrTx/>
                        <a:buSzTx/>
                        <a:buFontTx/>
                        <a:buNone/>
                        <a:tabLst/>
                        <a:defRPr/>
                      </a:pPr>
                      <a:r>
                        <a:rPr kumimoji="0" lang="en-US" altLang="en-US" sz="5400" b="1" i="0" u="none" strike="noStrike" kern="1200" cap="none" spc="0" normalizeH="0" baseline="0" noProof="0" dirty="0">
                          <a:ln>
                            <a:noFill/>
                          </a:ln>
                          <a:solidFill>
                            <a:srgbClr val="531129"/>
                          </a:solidFill>
                          <a:effectLst/>
                          <a:uLnTx/>
                          <a:uFillTx/>
                          <a:latin typeface="Franklin Gothic Demi Cond" panose="020B0603020102020204" pitchFamily="34" charset="0"/>
                          <a:ea typeface="Helvetica" charset="-52"/>
                          <a:cs typeface="Helvetica" charset="-52"/>
                        </a:rPr>
                        <a:t>Subheading 54pt Bold </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Use Franklin Gothic Regular if available. Then Helvetica if Myriad Pro is not available, and then a sans serif font such as Calibri or Arial.</a:t>
                      </a:r>
                    </a:p>
                  </a:txBody>
                  <a:tcPr marT="18288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1" name="Group 156">
            <a:extLst>
              <a:ext uri="{FF2B5EF4-FFF2-40B4-BE49-F238E27FC236}">
                <a16:creationId xmlns:a16="http://schemas.microsoft.com/office/drawing/2014/main" id="{8F62EC42-4A0E-9843-A722-520EEE7C7C7A}"/>
              </a:ext>
            </a:extLst>
          </p:cNvPr>
          <p:cNvGraphicFramePr>
            <a:graphicFrameLocks noGrp="1"/>
          </p:cNvGraphicFramePr>
          <p:nvPr>
            <p:extLst>
              <p:ext uri="{D42A27DB-BD31-4B8C-83A1-F6EECF244321}">
                <p14:modId xmlns:p14="http://schemas.microsoft.com/office/powerpoint/2010/main" val="1126617941"/>
              </p:ext>
            </p:extLst>
          </p:nvPr>
        </p:nvGraphicFramePr>
        <p:xfrm>
          <a:off x="26369963" y="20164425"/>
          <a:ext cx="10134600" cy="7910513"/>
        </p:xfrm>
        <a:graphic>
          <a:graphicData uri="http://schemas.openxmlformats.org/drawingml/2006/table">
            <a:tbl>
              <a:tblPr/>
              <a:tblGrid>
                <a:gridCol w="10134600">
                  <a:extLst>
                    <a:ext uri="{9D8B030D-6E8A-4147-A177-3AD203B41FA5}">
                      <a16:colId xmlns:a16="http://schemas.microsoft.com/office/drawing/2014/main" val="20000"/>
                    </a:ext>
                  </a:extLst>
                </a:gridCol>
              </a:tblGrid>
              <a:tr h="7910513">
                <a:tc>
                  <a:txBody>
                    <a:bodyPr/>
                    <a:lstStyle>
                      <a:lvl1pPr defTabSz="5434013" eaLnBrk="0" hangingPunct="0">
                        <a:spcBef>
                          <a:spcPct val="20000"/>
                        </a:spcBef>
                        <a:defRPr sz="17300">
                          <a:solidFill>
                            <a:schemeClr val="tx1"/>
                          </a:solidFill>
                          <a:latin typeface="Arial" panose="020B0604020202020204" pitchFamily="34" charset="0"/>
                          <a:ea typeface="ＭＳ Ｐゴシック" panose="020B0600070205080204" pitchFamily="34" charset="-128"/>
                        </a:defRPr>
                      </a:lvl1pPr>
                      <a:lvl2pPr marL="37931725" indent="-37474525" defTabSz="5434013" eaLnBrk="0" hangingPunct="0">
                        <a:spcBef>
                          <a:spcPct val="20000"/>
                        </a:spcBef>
                        <a:defRPr sz="15100">
                          <a:solidFill>
                            <a:schemeClr val="tx1"/>
                          </a:solidFill>
                          <a:latin typeface="Arial" panose="020B0604020202020204" pitchFamily="34" charset="0"/>
                          <a:ea typeface="ＭＳ Ｐゴシック" panose="020B0600070205080204" pitchFamily="34" charset="-128"/>
                        </a:defRPr>
                      </a:lvl2pPr>
                      <a:lvl3pPr eaLnBrk="0" hangingPunct="0">
                        <a:spcBef>
                          <a:spcPct val="20000"/>
                        </a:spcBef>
                        <a:defRPr sz="13000">
                          <a:solidFill>
                            <a:schemeClr val="tx1"/>
                          </a:solidFill>
                          <a:latin typeface="Arial" panose="020B0604020202020204" pitchFamily="34" charset="0"/>
                          <a:ea typeface="ＭＳ Ｐゴシック" panose="020B0600070205080204" pitchFamily="34" charset="-128"/>
                        </a:defRPr>
                      </a:lvl3pPr>
                      <a:lvl4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4pPr>
                      <a:lvl5pPr eaLnBrk="0" hangingPunct="0">
                        <a:spcBef>
                          <a:spcPct val="20000"/>
                        </a:spcBef>
                        <a:defRPr sz="108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0800">
                          <a:solidFill>
                            <a:schemeClr val="tx1"/>
                          </a:solidFill>
                          <a:latin typeface="Arial" panose="020B0604020202020204" pitchFamily="34" charset="0"/>
                          <a:ea typeface="ＭＳ Ｐゴシック" panose="020B0600070205080204" pitchFamily="34" charset="-128"/>
                        </a:defRPr>
                      </a:lvl9pPr>
                    </a:lstStyle>
                    <a:p>
                      <a:pPr marL="0" marR="0" lvl="0" indent="0" algn="l" defTabSz="5434013" rtl="0" eaLnBrk="1" fontAlgn="base" latinLnBrk="0" hangingPunct="1">
                        <a:lnSpc>
                          <a:spcPts val="4800"/>
                        </a:lnSpc>
                        <a:spcBef>
                          <a:spcPts val="1600"/>
                        </a:spcBef>
                        <a:spcAft>
                          <a:spcPts val="800"/>
                        </a:spcAft>
                        <a:buClrTx/>
                        <a:buSzTx/>
                        <a:buFontTx/>
                        <a:buNone/>
                        <a:tabLst/>
                        <a:defRPr/>
                      </a:pPr>
                      <a:r>
                        <a:rPr kumimoji="0" lang="en-US" altLang="en-US" sz="5400" b="1" i="0" u="none" strike="noStrike" kern="1200" cap="none" spc="0" normalizeH="0" baseline="0" noProof="0" dirty="0">
                          <a:ln>
                            <a:noFill/>
                          </a:ln>
                          <a:solidFill>
                            <a:srgbClr val="531129"/>
                          </a:solidFill>
                          <a:effectLst/>
                          <a:uLnTx/>
                          <a:uFillTx/>
                          <a:latin typeface="Franklin Gothic Demi Cond" panose="020B0603020102020204" pitchFamily="34" charset="0"/>
                          <a:ea typeface="Helvetica" charset="-52"/>
                          <a:cs typeface="Helvetica" charset="-52"/>
                        </a:rPr>
                        <a:t>Subheading 54pt Bold </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CIS provides a number of ways to help you create professional quality research posters. Our templates on this page provide a good starting point as you begin building your poster. Our posters come in a variety of sizes, and use approved CMU colors and standard system fonts to reduce discrepancies in appearance between Mac and PC programs.</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If this template does not suit your needs, please contact us. We would be happy to customize a template for your purposes.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73" name="Group 64">
            <a:extLst>
              <a:ext uri="{FF2B5EF4-FFF2-40B4-BE49-F238E27FC236}">
                <a16:creationId xmlns:a16="http://schemas.microsoft.com/office/drawing/2014/main" id="{A7FCC961-3BCB-DE47-9EFE-849D1BAC363B}"/>
              </a:ext>
            </a:extLst>
          </p:cNvPr>
          <p:cNvGraphicFramePr>
            <a:graphicFrameLocks noGrp="1"/>
          </p:cNvGraphicFramePr>
          <p:nvPr>
            <p:extLst>
              <p:ext uri="{D42A27DB-BD31-4B8C-83A1-F6EECF244321}">
                <p14:modId xmlns:p14="http://schemas.microsoft.com/office/powerpoint/2010/main" val="1929913823"/>
              </p:ext>
            </p:extLst>
          </p:nvPr>
        </p:nvGraphicFramePr>
        <p:xfrm>
          <a:off x="1643063" y="19118239"/>
          <a:ext cx="11277600" cy="8213771"/>
        </p:xfrm>
        <a:graphic>
          <a:graphicData uri="http://schemas.openxmlformats.org/drawingml/2006/table">
            <a:tbl>
              <a:tblPr/>
              <a:tblGrid>
                <a:gridCol w="11277600">
                  <a:extLst>
                    <a:ext uri="{9D8B030D-6E8A-4147-A177-3AD203B41FA5}">
                      <a16:colId xmlns:a16="http://schemas.microsoft.com/office/drawing/2014/main" val="20000"/>
                    </a:ext>
                  </a:extLst>
                </a:gridCol>
              </a:tblGrid>
              <a:tr h="1279998">
                <a:tc>
                  <a:txBody>
                    <a:bodyPr/>
                    <a:lstStyle>
                      <a:lvl1pPr marL="182563" defTabSz="5434013">
                        <a:spcBef>
                          <a:spcPct val="20000"/>
                        </a:spcBef>
                        <a:defRPr sz="17300">
                          <a:solidFill>
                            <a:schemeClr val="tx1"/>
                          </a:solidFill>
                          <a:latin typeface="Arial" charset="0"/>
                          <a:ea typeface="ＭＳ Ｐゴシック" charset="-128"/>
                        </a:defRPr>
                      </a:lvl1pPr>
                      <a:lvl2pPr marL="37931725" indent="-37474525" defTabSz="5434013">
                        <a:spcBef>
                          <a:spcPct val="20000"/>
                        </a:spcBef>
                        <a:defRPr sz="15100">
                          <a:solidFill>
                            <a:schemeClr val="tx1"/>
                          </a:solidFill>
                          <a:latin typeface="Arial" charset="0"/>
                          <a:ea typeface="ＭＳ Ｐゴシック" charset="-128"/>
                        </a:defRPr>
                      </a:lvl2pPr>
                      <a:lvl3pPr marL="1143000" indent="-228600" defTabSz="5434013">
                        <a:spcBef>
                          <a:spcPct val="20000"/>
                        </a:spcBef>
                        <a:defRPr sz="13000">
                          <a:solidFill>
                            <a:schemeClr val="tx1"/>
                          </a:solidFill>
                          <a:latin typeface="Arial" charset="0"/>
                          <a:ea typeface="ＭＳ Ｐゴシック" charset="-128"/>
                        </a:defRPr>
                      </a:lvl3pPr>
                      <a:lvl4pPr marL="1600200" indent="-228600" defTabSz="5434013">
                        <a:spcBef>
                          <a:spcPct val="20000"/>
                        </a:spcBef>
                        <a:defRPr sz="10800">
                          <a:solidFill>
                            <a:schemeClr val="tx1"/>
                          </a:solidFill>
                          <a:latin typeface="Arial" charset="0"/>
                          <a:ea typeface="ＭＳ Ｐゴシック" charset="-128"/>
                        </a:defRPr>
                      </a:lvl4pPr>
                      <a:lvl5pPr marL="2057400" indent="-228600" defTabSz="5434013">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182563"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6600" b="1" i="0" u="none" strike="noStrike" cap="none" normalizeH="0" baseline="0" dirty="0">
                          <a:ln>
                            <a:noFill/>
                          </a:ln>
                          <a:solidFill>
                            <a:schemeClr val="bg1"/>
                          </a:solidFill>
                          <a:effectLst/>
                          <a:latin typeface="Franklin Gothic Demi Cond" panose="020B0603020102020204" pitchFamily="34" charset="0"/>
                          <a:ea typeface="Helvetica" charset="-52"/>
                          <a:cs typeface="Helvetica" charset="-52"/>
                        </a:rPr>
                        <a:t>CMU Approved Colors</a:t>
                      </a:r>
                    </a:p>
                  </a:txBody>
                  <a:tcPr marL="137160" marR="137160" marT="137102" marB="137102" anchor="ctr" horzOverflow="overflow">
                    <a:lnL>
                      <a:noFill/>
                    </a:lnL>
                    <a:lnR>
                      <a:noFill/>
                    </a:lnR>
                    <a:lnT>
                      <a:noFill/>
                    </a:lnT>
                    <a:lnB>
                      <a:noFill/>
                    </a:lnB>
                    <a:lnTlToBr>
                      <a:noFill/>
                    </a:lnTlToBr>
                    <a:lnBlToTr>
                      <a:noFill/>
                    </a:lnBlToTr>
                    <a:solidFill>
                      <a:srgbClr val="556B6F"/>
                    </a:solidFill>
                  </a:tcPr>
                </a:tc>
                <a:extLst>
                  <a:ext uri="{0D108BD9-81ED-4DB2-BD59-A6C34878D82A}">
                    <a16:rowId xmlns:a16="http://schemas.microsoft.com/office/drawing/2014/main" val="10000"/>
                  </a:ext>
                </a:extLst>
              </a:tr>
              <a:tr h="6933727">
                <a:tc>
                  <a:txBody>
                    <a:bodyPr/>
                    <a:lstStyle>
                      <a:lvl1pPr defTabSz="5434013">
                        <a:spcBef>
                          <a:spcPct val="20000"/>
                        </a:spcBef>
                        <a:defRPr sz="17300">
                          <a:solidFill>
                            <a:schemeClr val="tx1"/>
                          </a:solidFill>
                          <a:latin typeface="Arial" charset="0"/>
                          <a:ea typeface="ＭＳ Ｐゴシック" charset="-128"/>
                        </a:defRPr>
                      </a:lvl1pPr>
                      <a:lvl2pPr marL="742950" indent="-285750" defTabSz="5434013">
                        <a:spcBef>
                          <a:spcPct val="20000"/>
                        </a:spcBef>
                        <a:defRPr sz="15100">
                          <a:solidFill>
                            <a:schemeClr val="tx1"/>
                          </a:solidFill>
                          <a:latin typeface="Arial" charset="0"/>
                          <a:ea typeface="ＭＳ Ｐゴシック" charset="-128"/>
                        </a:defRPr>
                      </a:lvl2pPr>
                      <a:lvl3pPr marL="1143000" indent="-228600" defTabSz="5434013">
                        <a:spcBef>
                          <a:spcPct val="20000"/>
                        </a:spcBef>
                        <a:defRPr sz="13000">
                          <a:solidFill>
                            <a:schemeClr val="tx1"/>
                          </a:solidFill>
                          <a:latin typeface="Arial" charset="0"/>
                          <a:ea typeface="ＭＳ Ｐゴシック" charset="-128"/>
                        </a:defRPr>
                      </a:lvl3pPr>
                      <a:lvl4pPr marL="1600200" indent="-228600" defTabSz="5434013">
                        <a:spcBef>
                          <a:spcPct val="20000"/>
                        </a:spcBef>
                        <a:defRPr sz="10800">
                          <a:solidFill>
                            <a:schemeClr val="tx1"/>
                          </a:solidFill>
                          <a:latin typeface="Arial" charset="0"/>
                          <a:ea typeface="ＭＳ Ｐゴシック" charset="-128"/>
                        </a:defRPr>
                      </a:lvl4pPr>
                      <a:lvl5pPr marL="2057400" indent="-228600" defTabSz="5434013">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0" marR="0" lvl="0" indent="0" algn="l" defTabSz="5434013" rtl="0" eaLnBrk="1" fontAlgn="base" latinLnBrk="0" hangingPunct="1">
                        <a:lnSpc>
                          <a:spcPts val="4800"/>
                        </a:lnSpc>
                        <a:spcBef>
                          <a:spcPts val="1000"/>
                        </a:spcBef>
                        <a:spcAft>
                          <a:spcPts val="2000"/>
                        </a:spcAft>
                        <a:buClrTx/>
                        <a:buSzTx/>
                        <a:buFontTx/>
                        <a:buNone/>
                        <a:tabLst/>
                        <a:defRPr/>
                      </a:pPr>
                      <a:r>
                        <a:rPr kumimoji="0" lang="en-US" altLang="en-US" sz="4800" b="0" i="0" u="none" strike="noStrike" kern="1200" cap="none" spc="0" normalizeH="0" baseline="0" noProof="0" dirty="0">
                          <a:ln>
                            <a:noFill/>
                          </a:ln>
                          <a:solidFill>
                            <a:srgbClr val="6A0032"/>
                          </a:solidFill>
                          <a:effectLst/>
                          <a:uLnTx/>
                          <a:uFillTx/>
                          <a:latin typeface="Georgia" panose="02040502050405020303" pitchFamily="18" charset="0"/>
                          <a:ea typeface="Helvetica" charset="-52"/>
                          <a:cs typeface="Helvetica" charset="-52"/>
                        </a:rPr>
                        <a:t>Subheading 48pt Bold </a:t>
                      </a:r>
                    </a:p>
                    <a:p>
                      <a:pPr marL="0" marR="0" lvl="0" indent="0" algn="l" defTabSz="5434013" rtl="0" eaLnBrk="1" fontAlgn="base" latinLnBrk="0" hangingPunct="1">
                        <a:lnSpc>
                          <a:spcPct val="100000"/>
                        </a:lnSpc>
                        <a:spcBef>
                          <a:spcPts val="1000"/>
                        </a:spcBef>
                        <a:spcAft>
                          <a:spcPts val="2000"/>
                        </a:spcAft>
                        <a:buClrTx/>
                        <a:buSzTx/>
                        <a:buFontTx/>
                        <a:buNone/>
                        <a:tabLst/>
                        <a:defRPr/>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When using CMU Maroon or Gold, please use the correct mixes:</a:t>
                      </a:r>
                    </a:p>
                    <a:p>
                      <a:pPr marL="0" marR="0" lvl="0" indent="0" algn="l" defTabSz="5434013" rtl="0" eaLnBrk="1" fontAlgn="base" latinLnBrk="0" hangingPunct="1">
                        <a:lnSpc>
                          <a:spcPct val="100000"/>
                        </a:lnSpc>
                        <a:spcBef>
                          <a:spcPts val="1000"/>
                        </a:spcBef>
                        <a:spcAft>
                          <a:spcPts val="2000"/>
                        </a:spcAft>
                        <a:buClrTx/>
                        <a:buSzTx/>
                        <a:buFontTx/>
                        <a:buNone/>
                        <a:tabLst/>
                        <a:defRPr/>
                      </a:pPr>
                      <a:r>
                        <a:rPr kumimoji="0" lang="en-US" altLang="en-US" sz="3400" b="1"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Maroon</a:t>
                      </a:r>
                      <a:b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b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CMYK: C=20, M=97, Y=40, K=58</a:t>
                      </a:r>
                      <a:b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b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RGB: R=106, G=0, B=50  |  HEX: #6A0032</a:t>
                      </a:r>
                    </a:p>
                    <a:p>
                      <a:pPr marL="0" marR="0" lvl="0" indent="0" algn="l" defTabSz="5434013" rtl="0" eaLnBrk="1" fontAlgn="base" latinLnBrk="0" hangingPunct="1">
                        <a:lnSpc>
                          <a:spcPct val="100000"/>
                        </a:lnSpc>
                        <a:spcBef>
                          <a:spcPts val="1000"/>
                        </a:spcBef>
                        <a:spcAft>
                          <a:spcPts val="2000"/>
                        </a:spcAft>
                        <a:buClrTx/>
                        <a:buSzTx/>
                        <a:buFontTx/>
                        <a:buNone/>
                        <a:tabLst/>
                        <a:defRPr/>
                      </a:pPr>
                      <a:r>
                        <a:rPr kumimoji="0" lang="en-US" altLang="en-US" sz="3400" b="1"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Gold</a:t>
                      </a:r>
                      <a:b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b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CMYK: C=0, M=22, Y=91, K=0</a:t>
                      </a:r>
                      <a:b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b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RGB: R=255, G=200, B=46  |  HEX: #FFC82E</a:t>
                      </a:r>
                    </a:p>
                  </a:txBody>
                  <a:tcPr marT="365604" marB="4570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74" name="Group 156">
            <a:extLst>
              <a:ext uri="{FF2B5EF4-FFF2-40B4-BE49-F238E27FC236}">
                <a16:creationId xmlns:a16="http://schemas.microsoft.com/office/drawing/2014/main" id="{46F88BD8-CA1D-5E4C-B245-C5A0CCA70623}"/>
              </a:ext>
            </a:extLst>
          </p:cNvPr>
          <p:cNvGraphicFramePr>
            <a:graphicFrameLocks noGrp="1"/>
          </p:cNvGraphicFramePr>
          <p:nvPr>
            <p:extLst>
              <p:ext uri="{D42A27DB-BD31-4B8C-83A1-F6EECF244321}">
                <p14:modId xmlns:p14="http://schemas.microsoft.com/office/powerpoint/2010/main" val="2666529776"/>
              </p:ext>
            </p:extLst>
          </p:nvPr>
        </p:nvGraphicFramePr>
        <p:xfrm>
          <a:off x="14706600" y="24460200"/>
          <a:ext cx="10523538" cy="8562975"/>
        </p:xfrm>
        <a:graphic>
          <a:graphicData uri="http://schemas.openxmlformats.org/drawingml/2006/table">
            <a:tbl>
              <a:tblPr/>
              <a:tblGrid>
                <a:gridCol w="10523538">
                  <a:extLst>
                    <a:ext uri="{9D8B030D-6E8A-4147-A177-3AD203B41FA5}">
                      <a16:colId xmlns:a16="http://schemas.microsoft.com/office/drawing/2014/main" val="20000"/>
                    </a:ext>
                  </a:extLst>
                </a:gridCol>
              </a:tblGrid>
              <a:tr h="8562975">
                <a:tc>
                  <a:txBody>
                    <a:bodyPr/>
                    <a:lstStyle>
                      <a:lvl1pPr defTabSz="5434013">
                        <a:spcBef>
                          <a:spcPct val="20000"/>
                        </a:spcBef>
                        <a:defRPr sz="17300">
                          <a:solidFill>
                            <a:schemeClr val="tx1"/>
                          </a:solidFill>
                          <a:latin typeface="Arial" charset="0"/>
                          <a:ea typeface="ＭＳ Ｐゴシック" charset="-128"/>
                        </a:defRPr>
                      </a:lvl1pPr>
                      <a:lvl2pPr marL="37931725" indent="-37474525" defTabSz="5434013">
                        <a:spcBef>
                          <a:spcPct val="20000"/>
                        </a:spcBef>
                        <a:defRPr sz="15100">
                          <a:solidFill>
                            <a:schemeClr val="tx1"/>
                          </a:solidFill>
                          <a:latin typeface="Arial" charset="0"/>
                          <a:ea typeface="ＭＳ Ｐゴシック" charset="-128"/>
                        </a:defRPr>
                      </a:lvl2pPr>
                      <a:lvl3pPr marL="1143000" indent="-228600" defTabSz="5434013">
                        <a:spcBef>
                          <a:spcPct val="20000"/>
                        </a:spcBef>
                        <a:defRPr sz="13000">
                          <a:solidFill>
                            <a:schemeClr val="tx1"/>
                          </a:solidFill>
                          <a:latin typeface="Arial" charset="0"/>
                          <a:ea typeface="ＭＳ Ｐゴシック" charset="-128"/>
                        </a:defRPr>
                      </a:lvl3pPr>
                      <a:lvl4pPr marL="1600200" indent="-228600" defTabSz="5434013">
                        <a:spcBef>
                          <a:spcPct val="20000"/>
                        </a:spcBef>
                        <a:defRPr sz="10800">
                          <a:solidFill>
                            <a:schemeClr val="tx1"/>
                          </a:solidFill>
                          <a:latin typeface="Arial" charset="0"/>
                          <a:ea typeface="ＭＳ Ｐゴシック" charset="-128"/>
                        </a:defRPr>
                      </a:lvl4pPr>
                      <a:lvl5pPr marL="2057400" indent="-228600" defTabSz="5434013">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If this template does not suit your needs, please contact us. We would be happy to customize a template for your purposes.</a:t>
                      </a:r>
                    </a:p>
                    <a:p>
                      <a:pPr marL="0" marR="0" lvl="0" indent="0" algn="l" defTabSz="5434013" rtl="0" eaLnBrk="1" fontAlgn="base" latinLnBrk="0" hangingPunct="1">
                        <a:lnSpc>
                          <a:spcPts val="4800"/>
                        </a:lnSpc>
                        <a:spcBef>
                          <a:spcPts val="1600"/>
                        </a:spcBef>
                        <a:spcAft>
                          <a:spcPts val="800"/>
                        </a:spcAft>
                        <a:buClrTx/>
                        <a:buSzTx/>
                        <a:buFontTx/>
                        <a:buNone/>
                        <a:tabLst/>
                        <a:defRPr/>
                      </a:pPr>
                      <a:r>
                        <a:rPr kumimoji="0" lang="en-US" altLang="en-US" sz="5400" b="1" i="0" u="none" strike="noStrike" kern="1200" cap="none" spc="0" normalizeH="0" baseline="0" noProof="0" dirty="0">
                          <a:ln>
                            <a:noFill/>
                          </a:ln>
                          <a:solidFill>
                            <a:srgbClr val="531129"/>
                          </a:solidFill>
                          <a:effectLst/>
                          <a:uLnTx/>
                          <a:uFillTx/>
                          <a:latin typeface="Franklin Gothic Demi Cond" panose="020B0603020102020204" pitchFamily="34" charset="0"/>
                          <a:ea typeface="Helvetica" charset="-52"/>
                          <a:cs typeface="Helvetica" charset="-52"/>
                        </a:rPr>
                        <a:t>Subheading 54pt Bold </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BODY TEXT = Should also be Franklin Gothic Regular if available. Then Helvetica if Franklin Gothic Regular is not available, and then a sans serif font such as Calibri or Arial if none of the approved fonts are available on your system.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2" name="Text Box 142">
            <a:extLst>
              <a:ext uri="{FF2B5EF4-FFF2-40B4-BE49-F238E27FC236}">
                <a16:creationId xmlns:a16="http://schemas.microsoft.com/office/drawing/2014/main" id="{D4092A22-5735-7515-C3ED-028A536EC828}"/>
              </a:ext>
            </a:extLst>
          </p:cNvPr>
          <p:cNvSpPr txBox="1">
            <a:spLocks noChangeArrowheads="1"/>
          </p:cNvSpPr>
          <p:nvPr/>
        </p:nvSpPr>
        <p:spPr bwMode="auto">
          <a:xfrm>
            <a:off x="14706600" y="23225125"/>
            <a:ext cx="1440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434013">
              <a:spcBef>
                <a:spcPct val="20000"/>
              </a:spcBef>
              <a:buChar char="•"/>
              <a:defRPr sz="19000">
                <a:solidFill>
                  <a:schemeClr val="tx1"/>
                </a:solidFill>
                <a:latin typeface="Arial" panose="020B0604020202020204" pitchFamily="34" charset="0"/>
                <a:ea typeface="MS PGothic" panose="020B0600070205080204" pitchFamily="34" charset="-128"/>
              </a:defRPr>
            </a:lvl1pPr>
            <a:lvl2pPr marL="37931725" indent="-37474525" defTabSz="5434013">
              <a:spcBef>
                <a:spcPct val="20000"/>
              </a:spcBef>
              <a:buChar char="–"/>
              <a:defRPr sz="16600">
                <a:solidFill>
                  <a:schemeClr val="tx1"/>
                </a:solidFill>
                <a:latin typeface="Arial" panose="020B0604020202020204" pitchFamily="34" charset="0"/>
                <a:ea typeface="MS PGothic" panose="020B0600070205080204" pitchFamily="34" charset="-128"/>
              </a:defRPr>
            </a:lvl2pPr>
            <a:lvl3pPr marL="6792913" indent="-1358900" defTabSz="5434013">
              <a:spcBef>
                <a:spcPct val="20000"/>
              </a:spcBef>
              <a:buChar char="•"/>
              <a:defRPr sz="14300">
                <a:solidFill>
                  <a:schemeClr val="tx1"/>
                </a:solidFill>
                <a:latin typeface="Arial" panose="020B0604020202020204" pitchFamily="34" charset="0"/>
                <a:ea typeface="MS PGothic" panose="020B0600070205080204" pitchFamily="34" charset="-128"/>
              </a:defRPr>
            </a:lvl3pPr>
            <a:lvl4pPr marL="9509125" indent="-1357313" defTabSz="5434013">
              <a:spcBef>
                <a:spcPct val="20000"/>
              </a:spcBef>
              <a:buChar char="–"/>
              <a:defRPr sz="11900">
                <a:solidFill>
                  <a:schemeClr val="tx1"/>
                </a:solidFill>
                <a:latin typeface="Arial" panose="020B0604020202020204" pitchFamily="34" charset="0"/>
                <a:ea typeface="MS PGothic" panose="020B0600070205080204" pitchFamily="34" charset="-128"/>
              </a:defRPr>
            </a:lvl4pPr>
            <a:lvl5pPr marL="12226925" indent="-1358900" defTabSz="5434013">
              <a:spcBef>
                <a:spcPct val="20000"/>
              </a:spcBef>
              <a:buChar char="»"/>
              <a:defRPr sz="11900">
                <a:solidFill>
                  <a:schemeClr val="tx1"/>
                </a:solidFill>
                <a:latin typeface="Arial" panose="020B0604020202020204" pitchFamily="34" charset="0"/>
                <a:ea typeface="MS PGothic" panose="020B0600070205080204" pitchFamily="34" charset="-128"/>
              </a:defRPr>
            </a:lvl5pPr>
            <a:lvl6pPr marL="126841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6pPr>
            <a:lvl7pPr marL="131413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7pPr>
            <a:lvl8pPr marL="135985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8pPr>
            <a:lvl9pPr marL="140557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3200" dirty="0">
                <a:latin typeface="Franklin Gothic Book" panose="020B0503020102020204" pitchFamily="34" charset="0"/>
              </a:rPr>
              <a:t>Graphic 1</a:t>
            </a:r>
          </a:p>
        </p:txBody>
      </p:sp>
      <p:graphicFrame>
        <p:nvGraphicFramePr>
          <p:cNvPr id="78" name="Group 64">
            <a:extLst>
              <a:ext uri="{FF2B5EF4-FFF2-40B4-BE49-F238E27FC236}">
                <a16:creationId xmlns:a16="http://schemas.microsoft.com/office/drawing/2014/main" id="{CB4FFE8E-9774-A240-BE6F-1788651ABB3E}"/>
              </a:ext>
            </a:extLst>
          </p:cNvPr>
          <p:cNvGraphicFramePr>
            <a:graphicFrameLocks noGrp="1"/>
          </p:cNvGraphicFramePr>
          <p:nvPr>
            <p:extLst>
              <p:ext uri="{D42A27DB-BD31-4B8C-83A1-F6EECF244321}">
                <p14:modId xmlns:p14="http://schemas.microsoft.com/office/powerpoint/2010/main" val="3506548486"/>
              </p:ext>
            </p:extLst>
          </p:nvPr>
        </p:nvGraphicFramePr>
        <p:xfrm>
          <a:off x="38711188" y="1820863"/>
          <a:ext cx="9599612" cy="13168312"/>
        </p:xfrm>
        <a:graphic>
          <a:graphicData uri="http://schemas.openxmlformats.org/drawingml/2006/table">
            <a:tbl>
              <a:tblPr/>
              <a:tblGrid>
                <a:gridCol w="9599612">
                  <a:extLst>
                    <a:ext uri="{9D8B030D-6E8A-4147-A177-3AD203B41FA5}">
                      <a16:colId xmlns:a16="http://schemas.microsoft.com/office/drawing/2014/main" val="20000"/>
                    </a:ext>
                  </a:extLst>
                </a:gridCol>
              </a:tblGrid>
              <a:tr h="1341185">
                <a:tc>
                  <a:txBody>
                    <a:bodyPr/>
                    <a:lstStyle>
                      <a:lvl1pPr marL="182563" defTabSz="5434013">
                        <a:spcBef>
                          <a:spcPct val="20000"/>
                        </a:spcBef>
                        <a:defRPr sz="17300">
                          <a:solidFill>
                            <a:schemeClr val="tx1"/>
                          </a:solidFill>
                          <a:latin typeface="Arial" charset="0"/>
                          <a:ea typeface="ＭＳ Ｐゴシック" charset="-128"/>
                        </a:defRPr>
                      </a:lvl1pPr>
                      <a:lvl2pPr marL="37931725" indent="-37474525" defTabSz="5434013">
                        <a:spcBef>
                          <a:spcPct val="20000"/>
                        </a:spcBef>
                        <a:defRPr sz="15100">
                          <a:solidFill>
                            <a:schemeClr val="tx1"/>
                          </a:solidFill>
                          <a:latin typeface="Arial" charset="0"/>
                          <a:ea typeface="ＭＳ Ｐゴシック" charset="-128"/>
                        </a:defRPr>
                      </a:lvl2pPr>
                      <a:lvl3pPr marL="1143000" indent="-228600" defTabSz="5434013">
                        <a:spcBef>
                          <a:spcPct val="20000"/>
                        </a:spcBef>
                        <a:defRPr sz="13000">
                          <a:solidFill>
                            <a:schemeClr val="tx1"/>
                          </a:solidFill>
                          <a:latin typeface="Arial" charset="0"/>
                          <a:ea typeface="ＭＳ Ｐゴシック" charset="-128"/>
                        </a:defRPr>
                      </a:lvl3pPr>
                      <a:lvl4pPr marL="1600200" indent="-228600" defTabSz="5434013">
                        <a:spcBef>
                          <a:spcPct val="20000"/>
                        </a:spcBef>
                        <a:defRPr sz="10800">
                          <a:solidFill>
                            <a:schemeClr val="tx1"/>
                          </a:solidFill>
                          <a:latin typeface="Arial" charset="0"/>
                          <a:ea typeface="ＭＳ Ｐゴシック" charset="-128"/>
                        </a:defRPr>
                      </a:lvl4pPr>
                      <a:lvl5pPr marL="2057400" indent="-228600" defTabSz="5434013">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182563"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7000" b="1" i="0" u="none" strike="noStrike" cap="none" normalizeH="0" baseline="0" dirty="0">
                          <a:ln>
                            <a:noFill/>
                          </a:ln>
                          <a:solidFill>
                            <a:srgbClr val="FFC82E"/>
                          </a:solidFill>
                          <a:effectLst/>
                          <a:latin typeface="Franklin Gothic Demi Cond" panose="020B0603020102020204" pitchFamily="34" charset="0"/>
                          <a:ea typeface="Helvetica" charset="-52"/>
                          <a:cs typeface="Helvetica" charset="-52"/>
                        </a:rPr>
                        <a:t>Heading</a:t>
                      </a:r>
                    </a:p>
                  </a:txBody>
                  <a:tcPr marL="137160" marR="137160" marT="137167" marB="137167" anchor="ctr" horzOverflow="overflow">
                    <a:lnL>
                      <a:noFill/>
                    </a:lnL>
                    <a:lnR>
                      <a:noFill/>
                    </a:lnR>
                    <a:lnT>
                      <a:noFill/>
                    </a:lnT>
                    <a:lnB>
                      <a:noFill/>
                    </a:lnB>
                    <a:lnTlToBr>
                      <a:noFill/>
                    </a:lnTlToBr>
                    <a:lnBlToTr>
                      <a:noFill/>
                    </a:lnBlToTr>
                    <a:solidFill>
                      <a:srgbClr val="6A0032"/>
                    </a:solidFill>
                  </a:tcPr>
                </a:tc>
                <a:extLst>
                  <a:ext uri="{0D108BD9-81ED-4DB2-BD59-A6C34878D82A}">
                    <a16:rowId xmlns:a16="http://schemas.microsoft.com/office/drawing/2014/main" val="10000"/>
                  </a:ext>
                </a:extLst>
              </a:tr>
              <a:tr h="11827127">
                <a:tc>
                  <a:txBody>
                    <a:bodyPr/>
                    <a:lstStyle>
                      <a:lvl1pPr marL="457200" indent="-457200" defTabSz="5434013">
                        <a:spcBef>
                          <a:spcPct val="20000"/>
                        </a:spcBef>
                        <a:defRPr sz="17300">
                          <a:solidFill>
                            <a:schemeClr val="tx1"/>
                          </a:solidFill>
                          <a:latin typeface="Arial" charset="0"/>
                          <a:ea typeface="ＭＳ Ｐゴシック" charset="-128"/>
                        </a:defRPr>
                      </a:lvl1pPr>
                      <a:lvl2pPr marL="37931725" indent="-37474525" defTabSz="5434013">
                        <a:spcBef>
                          <a:spcPct val="20000"/>
                        </a:spcBef>
                        <a:defRPr sz="15100">
                          <a:solidFill>
                            <a:schemeClr val="tx1"/>
                          </a:solidFill>
                          <a:latin typeface="Arial" charset="0"/>
                          <a:ea typeface="ＭＳ Ｐゴシック" charset="-128"/>
                        </a:defRPr>
                      </a:lvl2pPr>
                      <a:lvl3pPr marL="1143000" indent="-228600" defTabSz="5434013">
                        <a:spcBef>
                          <a:spcPct val="20000"/>
                        </a:spcBef>
                        <a:defRPr sz="13000">
                          <a:solidFill>
                            <a:schemeClr val="tx1"/>
                          </a:solidFill>
                          <a:latin typeface="Arial" charset="0"/>
                          <a:ea typeface="ＭＳ Ｐゴシック" charset="-128"/>
                        </a:defRPr>
                      </a:lvl3pPr>
                      <a:lvl4pPr marL="1600200" indent="-228600" defTabSz="5434013">
                        <a:spcBef>
                          <a:spcPct val="20000"/>
                        </a:spcBef>
                        <a:defRPr sz="10800">
                          <a:solidFill>
                            <a:schemeClr val="tx1"/>
                          </a:solidFill>
                          <a:latin typeface="Arial" charset="0"/>
                          <a:ea typeface="ＭＳ Ｐゴシック" charset="-128"/>
                        </a:defRPr>
                      </a:lvl4pPr>
                      <a:lvl5pPr marL="2057400" indent="-228600" defTabSz="5434013">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457200" marR="0" lvl="0" indent="-457200" algn="l" defTabSz="5434013" rtl="0" eaLnBrk="1" fontAlgn="base" latinLnBrk="0" hangingPunct="1">
                        <a:lnSpc>
                          <a:spcPts val="4800"/>
                        </a:lnSpc>
                        <a:spcBef>
                          <a:spcPts val="1000"/>
                        </a:spcBef>
                        <a:spcAft>
                          <a:spcPts val="800"/>
                        </a:spcAft>
                        <a:buClrTx/>
                        <a:buSzTx/>
                        <a:buFont typeface="Arial" charset="0"/>
                        <a:buChar char="•"/>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Bullet number one</a:t>
                      </a:r>
                    </a:p>
                    <a:p>
                      <a:pPr marL="457200" marR="0" lvl="0" indent="-457200" algn="l" defTabSz="5434013" rtl="0" eaLnBrk="1" fontAlgn="base" latinLnBrk="0" hangingPunct="1">
                        <a:lnSpc>
                          <a:spcPts val="4800"/>
                        </a:lnSpc>
                        <a:spcBef>
                          <a:spcPts val="1000"/>
                        </a:spcBef>
                        <a:spcAft>
                          <a:spcPts val="800"/>
                        </a:spcAft>
                        <a:buClrTx/>
                        <a:buSzTx/>
                        <a:buFont typeface="Arial" charset="0"/>
                        <a:buChar char="•"/>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Bullet number two</a:t>
                      </a:r>
                    </a:p>
                    <a:p>
                      <a:pPr marL="457200" marR="0" lvl="0" indent="-457200" algn="l" defTabSz="5434013" rtl="0" eaLnBrk="1" fontAlgn="base" latinLnBrk="0" hangingPunct="1">
                        <a:lnSpc>
                          <a:spcPts val="4800"/>
                        </a:lnSpc>
                        <a:spcBef>
                          <a:spcPts val="1000"/>
                        </a:spcBef>
                        <a:spcAft>
                          <a:spcPts val="800"/>
                        </a:spcAft>
                        <a:buClrTx/>
                        <a:buSzTx/>
                        <a:buFont typeface="Arial" charset="0"/>
                        <a:buChar char="•"/>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Bullet number three</a:t>
                      </a:r>
                    </a:p>
                    <a:p>
                      <a:pPr marL="0" marR="0" lvl="0" indent="0" algn="l" defTabSz="5434013" rtl="0" eaLnBrk="1" fontAlgn="base" latinLnBrk="0" hangingPunct="1">
                        <a:lnSpc>
                          <a:spcPts val="4800"/>
                        </a:lnSpc>
                        <a:spcBef>
                          <a:spcPts val="1000"/>
                        </a:spcBef>
                        <a:spcAft>
                          <a:spcPts val="800"/>
                        </a:spcAft>
                        <a:buClrTx/>
                        <a:buSzTx/>
                        <a:buFont typeface="Arial" charset="0"/>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Paragraph describing your project. Delete any boxes that are not necessary, and copy any boxes you would like to duplicate.</a:t>
                      </a:r>
                    </a:p>
                    <a:p>
                      <a:pPr marL="0" marR="0" lvl="0" indent="0" algn="l" defTabSz="5434013" rtl="0" eaLnBrk="1" fontAlgn="base" latinLnBrk="0" hangingPunct="1">
                        <a:lnSpc>
                          <a:spcPts val="4800"/>
                        </a:lnSpc>
                        <a:spcBef>
                          <a:spcPts val="1000"/>
                        </a:spcBef>
                        <a:spcAft>
                          <a:spcPts val="800"/>
                        </a:spcAft>
                        <a:buClrTx/>
                        <a:buSzTx/>
                        <a:buFont typeface="Arial" charset="0"/>
                        <a:buNone/>
                        <a:tabLst/>
                        <a:defRPr/>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CIS can help you create professional quality research posters. Our posters come in a variety of sizes, recommend approved CMU colors and alternate standard system fonts to reduce discrepancies in appearance between Mac and PC..</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BODY TEXT = Should also be Franklin Gothic Regular if available. Then Helvetica if Franklin Gothic Regular is not available, and then a sans serif font such as Calibri or Arial if none of the approved fonts are available on your system.</a:t>
                      </a:r>
                    </a:p>
                  </a:txBody>
                  <a:tcPr marT="274340"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46" name="Text Box 142">
            <a:extLst>
              <a:ext uri="{FF2B5EF4-FFF2-40B4-BE49-F238E27FC236}">
                <a16:creationId xmlns:a16="http://schemas.microsoft.com/office/drawing/2014/main" id="{3B1A8A08-B952-AB46-F77C-36EA43316D40}"/>
              </a:ext>
            </a:extLst>
          </p:cNvPr>
          <p:cNvSpPr txBox="1">
            <a:spLocks noChangeArrowheads="1"/>
          </p:cNvSpPr>
          <p:nvPr/>
        </p:nvSpPr>
        <p:spPr bwMode="auto">
          <a:xfrm>
            <a:off x="26516013" y="31632525"/>
            <a:ext cx="9678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434013">
              <a:spcBef>
                <a:spcPct val="20000"/>
              </a:spcBef>
              <a:buChar char="•"/>
              <a:defRPr sz="19000">
                <a:solidFill>
                  <a:schemeClr val="tx1"/>
                </a:solidFill>
                <a:latin typeface="Arial" panose="020B0604020202020204" pitchFamily="34" charset="0"/>
                <a:ea typeface="MS PGothic" panose="020B0600070205080204" pitchFamily="34" charset="-128"/>
              </a:defRPr>
            </a:lvl1pPr>
            <a:lvl2pPr marL="37931725" indent="-37474525" defTabSz="5434013">
              <a:spcBef>
                <a:spcPct val="20000"/>
              </a:spcBef>
              <a:buChar char="–"/>
              <a:defRPr sz="16600">
                <a:solidFill>
                  <a:schemeClr val="tx1"/>
                </a:solidFill>
                <a:latin typeface="Arial" panose="020B0604020202020204" pitchFamily="34" charset="0"/>
                <a:ea typeface="MS PGothic" panose="020B0600070205080204" pitchFamily="34" charset="-128"/>
              </a:defRPr>
            </a:lvl2pPr>
            <a:lvl3pPr marL="6792913" indent="-1358900" defTabSz="5434013">
              <a:spcBef>
                <a:spcPct val="20000"/>
              </a:spcBef>
              <a:buChar char="•"/>
              <a:defRPr sz="14300">
                <a:solidFill>
                  <a:schemeClr val="tx1"/>
                </a:solidFill>
                <a:latin typeface="Arial" panose="020B0604020202020204" pitchFamily="34" charset="0"/>
                <a:ea typeface="MS PGothic" panose="020B0600070205080204" pitchFamily="34" charset="-128"/>
              </a:defRPr>
            </a:lvl3pPr>
            <a:lvl4pPr marL="9509125" indent="-1357313" defTabSz="5434013">
              <a:spcBef>
                <a:spcPct val="20000"/>
              </a:spcBef>
              <a:buChar char="–"/>
              <a:defRPr sz="11900">
                <a:solidFill>
                  <a:schemeClr val="tx1"/>
                </a:solidFill>
                <a:latin typeface="Arial" panose="020B0604020202020204" pitchFamily="34" charset="0"/>
                <a:ea typeface="MS PGothic" panose="020B0600070205080204" pitchFamily="34" charset="-128"/>
              </a:defRPr>
            </a:lvl4pPr>
            <a:lvl5pPr marL="12226925" indent="-1358900" defTabSz="5434013">
              <a:spcBef>
                <a:spcPct val="20000"/>
              </a:spcBef>
              <a:buChar char="»"/>
              <a:defRPr sz="11900">
                <a:solidFill>
                  <a:schemeClr val="tx1"/>
                </a:solidFill>
                <a:latin typeface="Arial" panose="020B0604020202020204" pitchFamily="34" charset="0"/>
                <a:ea typeface="MS PGothic" panose="020B0600070205080204" pitchFamily="34" charset="-128"/>
              </a:defRPr>
            </a:lvl5pPr>
            <a:lvl6pPr marL="126841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6pPr>
            <a:lvl7pPr marL="131413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7pPr>
            <a:lvl8pPr marL="135985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8pPr>
            <a:lvl9pPr marL="14055725" indent="-13589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3200" dirty="0">
                <a:latin typeface="Franklin Gothic Book" panose="020B0503020102020204" pitchFamily="34" charset="0"/>
              </a:rPr>
              <a:t>Figure 3</a:t>
            </a:r>
          </a:p>
        </p:txBody>
      </p:sp>
      <p:sp>
        <p:nvSpPr>
          <p:cNvPr id="5147" name="Text Box 13">
            <a:extLst>
              <a:ext uri="{FF2B5EF4-FFF2-40B4-BE49-F238E27FC236}">
                <a16:creationId xmlns:a16="http://schemas.microsoft.com/office/drawing/2014/main" id="{4420167A-BED1-CB0B-F353-5CCF027ED25C}"/>
              </a:ext>
            </a:extLst>
          </p:cNvPr>
          <p:cNvSpPr txBox="1">
            <a:spLocks noChangeArrowheads="1"/>
          </p:cNvSpPr>
          <p:nvPr/>
        </p:nvSpPr>
        <p:spPr bwMode="auto">
          <a:xfrm>
            <a:off x="3330713" y="1905000"/>
            <a:ext cx="33401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434013">
              <a:spcBef>
                <a:spcPct val="20000"/>
              </a:spcBef>
              <a:buChar char="•"/>
              <a:defRPr sz="19000">
                <a:solidFill>
                  <a:schemeClr val="tx1"/>
                </a:solidFill>
                <a:latin typeface="Arial" panose="020B0604020202020204" pitchFamily="34" charset="0"/>
                <a:ea typeface="MS PGothic" panose="020B0600070205080204" pitchFamily="34" charset="-128"/>
              </a:defRPr>
            </a:lvl1pPr>
            <a:lvl2pPr marL="742950" indent="-285750" defTabSz="5434013">
              <a:spcBef>
                <a:spcPct val="20000"/>
              </a:spcBef>
              <a:buChar char="–"/>
              <a:defRPr sz="16600">
                <a:solidFill>
                  <a:schemeClr val="tx1"/>
                </a:solidFill>
                <a:latin typeface="Arial" panose="020B0604020202020204" pitchFamily="34" charset="0"/>
                <a:ea typeface="MS PGothic" panose="020B0600070205080204" pitchFamily="34" charset="-128"/>
              </a:defRPr>
            </a:lvl2pPr>
            <a:lvl3pPr marL="1143000" indent="-228600" defTabSz="5434013">
              <a:spcBef>
                <a:spcPct val="20000"/>
              </a:spcBef>
              <a:buChar char="•"/>
              <a:defRPr sz="14300">
                <a:solidFill>
                  <a:schemeClr val="tx1"/>
                </a:solidFill>
                <a:latin typeface="Arial" panose="020B0604020202020204" pitchFamily="34" charset="0"/>
                <a:ea typeface="MS PGothic" panose="020B0600070205080204" pitchFamily="34" charset="-128"/>
              </a:defRPr>
            </a:lvl3pPr>
            <a:lvl4pPr marL="1600200" indent="-228600" defTabSz="5434013">
              <a:spcBef>
                <a:spcPct val="20000"/>
              </a:spcBef>
              <a:buChar char="–"/>
              <a:defRPr sz="11900">
                <a:solidFill>
                  <a:schemeClr val="tx1"/>
                </a:solidFill>
                <a:latin typeface="Arial" panose="020B0604020202020204" pitchFamily="34" charset="0"/>
                <a:ea typeface="MS PGothic" panose="020B0600070205080204" pitchFamily="34" charset="-128"/>
              </a:defRPr>
            </a:lvl4pPr>
            <a:lvl5pPr marL="2057400" indent="-228600" defTabSz="5434013">
              <a:spcBef>
                <a:spcPct val="20000"/>
              </a:spcBef>
              <a:buChar char="»"/>
              <a:defRPr sz="11900">
                <a:solidFill>
                  <a:schemeClr val="tx1"/>
                </a:solidFill>
                <a:latin typeface="Arial" panose="020B0604020202020204" pitchFamily="34" charset="0"/>
                <a:ea typeface="MS PGothic" panose="020B0600070205080204" pitchFamily="34" charset="-128"/>
              </a:defRPr>
            </a:lvl5pPr>
            <a:lvl6pPr marL="25146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6pPr>
            <a:lvl7pPr marL="29718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7pPr>
            <a:lvl8pPr marL="34290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8pPr>
            <a:lvl9pPr marL="3886200" indent="-228600" defTabSz="5434013" eaLnBrk="0" fontAlgn="base" hangingPunct="0">
              <a:spcBef>
                <a:spcPct val="20000"/>
              </a:spcBef>
              <a:spcAft>
                <a:spcPct val="0"/>
              </a:spcAft>
              <a:buChar char="»"/>
              <a:defRPr sz="119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12400" b="1" dirty="0">
                <a:solidFill>
                  <a:srgbClr val="6A0032"/>
                </a:solidFill>
                <a:latin typeface="Franklin Gothic Demi Cond" panose="020B0603020102020204" pitchFamily="34" charset="0"/>
                <a:ea typeface="Helvetica" pitchFamily="2" charset="0"/>
                <a:cs typeface="Helvetica" pitchFamily="2" charset="0"/>
              </a:rPr>
              <a:t>Title of Poster Here: Use Franklin Gothic Book </a:t>
            </a:r>
            <a:br>
              <a:rPr lang="en-US" altLang="en-US" sz="12400" b="1" dirty="0">
                <a:solidFill>
                  <a:srgbClr val="6A0032"/>
                </a:solidFill>
                <a:latin typeface="Franklin Gothic Demi Cond" panose="020B0603020102020204" pitchFamily="34" charset="0"/>
                <a:ea typeface="Helvetica" pitchFamily="2" charset="0"/>
                <a:cs typeface="Helvetica" pitchFamily="2" charset="0"/>
              </a:rPr>
            </a:br>
            <a:r>
              <a:rPr lang="en-US" altLang="en-US" sz="12400" b="1" dirty="0">
                <a:solidFill>
                  <a:srgbClr val="6A0032"/>
                </a:solidFill>
                <a:latin typeface="Franklin Gothic Demi Cond" panose="020B0603020102020204" pitchFamily="34" charset="0"/>
                <a:ea typeface="Helvetica" pitchFamily="2" charset="0"/>
                <a:cs typeface="Helvetica" pitchFamily="2" charset="0"/>
              </a:rPr>
              <a:t>(if unavailable, use a sans serif font)</a:t>
            </a:r>
          </a:p>
        </p:txBody>
      </p:sp>
      <p:graphicFrame>
        <p:nvGraphicFramePr>
          <p:cNvPr id="29" name="Group 64">
            <a:extLst>
              <a:ext uri="{FF2B5EF4-FFF2-40B4-BE49-F238E27FC236}">
                <a16:creationId xmlns:a16="http://schemas.microsoft.com/office/drawing/2014/main" id="{AC9A3906-3EF8-2642-8A55-7DB4118D9125}"/>
              </a:ext>
            </a:extLst>
          </p:cNvPr>
          <p:cNvGraphicFramePr>
            <a:graphicFrameLocks noGrp="1"/>
          </p:cNvGraphicFramePr>
          <p:nvPr>
            <p:extLst>
              <p:ext uri="{D42A27DB-BD31-4B8C-83A1-F6EECF244321}">
                <p14:modId xmlns:p14="http://schemas.microsoft.com/office/powerpoint/2010/main" val="2933484491"/>
              </p:ext>
            </p:extLst>
          </p:nvPr>
        </p:nvGraphicFramePr>
        <p:xfrm>
          <a:off x="38766750" y="15519400"/>
          <a:ext cx="9544050" cy="8932863"/>
        </p:xfrm>
        <a:graphic>
          <a:graphicData uri="http://schemas.openxmlformats.org/drawingml/2006/table">
            <a:tbl>
              <a:tblPr/>
              <a:tblGrid>
                <a:gridCol w="9544050">
                  <a:extLst>
                    <a:ext uri="{9D8B030D-6E8A-4147-A177-3AD203B41FA5}">
                      <a16:colId xmlns:a16="http://schemas.microsoft.com/office/drawing/2014/main" val="20000"/>
                    </a:ext>
                  </a:extLst>
                </a:gridCol>
              </a:tblGrid>
              <a:tr h="1280384">
                <a:tc>
                  <a:txBody>
                    <a:bodyPr/>
                    <a:lstStyle>
                      <a:lvl1pPr marL="182563" defTabSz="5434013" eaLnBrk="0" hangingPunct="0">
                        <a:spcBef>
                          <a:spcPct val="20000"/>
                        </a:spcBef>
                        <a:defRPr sz="17300">
                          <a:solidFill>
                            <a:schemeClr val="tx1"/>
                          </a:solidFill>
                          <a:latin typeface="Arial" charset="0"/>
                          <a:ea typeface="ＭＳ Ｐゴシック" charset="-128"/>
                        </a:defRPr>
                      </a:lvl1pPr>
                      <a:lvl2pPr marL="742950" indent="-285750" defTabSz="5434013" eaLnBrk="0" hangingPunct="0">
                        <a:spcBef>
                          <a:spcPct val="20000"/>
                        </a:spcBef>
                        <a:defRPr sz="15100">
                          <a:solidFill>
                            <a:schemeClr val="tx1"/>
                          </a:solidFill>
                          <a:latin typeface="Arial" charset="0"/>
                          <a:ea typeface="ＭＳ Ｐゴシック" charset="-128"/>
                        </a:defRPr>
                      </a:lvl2pPr>
                      <a:lvl3pPr marL="1143000" indent="-228600" defTabSz="5434013" eaLnBrk="0" hangingPunct="0">
                        <a:spcBef>
                          <a:spcPct val="20000"/>
                        </a:spcBef>
                        <a:defRPr sz="13000">
                          <a:solidFill>
                            <a:schemeClr val="tx1"/>
                          </a:solidFill>
                          <a:latin typeface="Arial" charset="0"/>
                          <a:ea typeface="ＭＳ Ｐゴシック" charset="-128"/>
                        </a:defRPr>
                      </a:lvl3pPr>
                      <a:lvl4pPr marL="1600200" indent="-228600" defTabSz="5434013" eaLnBrk="0" hangingPunct="0">
                        <a:spcBef>
                          <a:spcPct val="20000"/>
                        </a:spcBef>
                        <a:defRPr sz="10800">
                          <a:solidFill>
                            <a:schemeClr val="tx1"/>
                          </a:solidFill>
                          <a:latin typeface="Arial" charset="0"/>
                          <a:ea typeface="ＭＳ Ｐゴシック" charset="-128"/>
                        </a:defRPr>
                      </a:lvl4pPr>
                      <a:lvl5pPr marL="2057400" indent="-228600" defTabSz="5434013" eaLnBrk="0" hangingPunct="0">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182563"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6600" b="1" i="0" u="none" strike="noStrike" cap="none" normalizeH="0" baseline="0" dirty="0">
                          <a:ln>
                            <a:noFill/>
                          </a:ln>
                          <a:solidFill>
                            <a:srgbClr val="FFC82E"/>
                          </a:solidFill>
                          <a:effectLst/>
                          <a:latin typeface="Franklin Gothic Demi Cond" panose="020B0603020102020204" pitchFamily="34" charset="0"/>
                          <a:ea typeface="Helvetica" charset="-52"/>
                          <a:cs typeface="Helvetica" charset="-52"/>
                        </a:rPr>
                        <a:t>Summary</a:t>
                      </a:r>
                    </a:p>
                  </a:txBody>
                  <a:tcPr marL="137160" marR="137160" marT="137185" marB="137185" anchor="ctr" horzOverflow="overflow">
                    <a:lnL>
                      <a:noFill/>
                    </a:lnL>
                    <a:lnR>
                      <a:noFill/>
                    </a:lnR>
                    <a:lnT>
                      <a:noFill/>
                    </a:lnT>
                    <a:lnB>
                      <a:noFill/>
                    </a:lnB>
                    <a:lnTlToBr>
                      <a:noFill/>
                    </a:lnTlToBr>
                    <a:lnBlToTr>
                      <a:noFill/>
                    </a:lnBlToTr>
                    <a:solidFill>
                      <a:srgbClr val="6A0032"/>
                    </a:solidFill>
                  </a:tcPr>
                </a:tc>
                <a:extLst>
                  <a:ext uri="{0D108BD9-81ED-4DB2-BD59-A6C34878D82A}">
                    <a16:rowId xmlns:a16="http://schemas.microsoft.com/office/drawing/2014/main" val="10000"/>
                  </a:ext>
                </a:extLst>
              </a:tr>
              <a:tr h="7652479">
                <a:tc>
                  <a:txBody>
                    <a:bodyPr/>
                    <a:lstStyle>
                      <a:lvl1pPr defTabSz="5434013" eaLnBrk="0" hangingPunct="0">
                        <a:spcBef>
                          <a:spcPct val="20000"/>
                        </a:spcBef>
                        <a:defRPr sz="17300">
                          <a:solidFill>
                            <a:schemeClr val="tx1"/>
                          </a:solidFill>
                          <a:latin typeface="Arial" charset="0"/>
                          <a:ea typeface="ＭＳ Ｐゴシック" charset="-128"/>
                        </a:defRPr>
                      </a:lvl1pPr>
                      <a:lvl2pPr marL="742950" indent="-285750" defTabSz="5434013" eaLnBrk="0" hangingPunct="0">
                        <a:spcBef>
                          <a:spcPct val="20000"/>
                        </a:spcBef>
                        <a:defRPr sz="15100">
                          <a:solidFill>
                            <a:schemeClr val="tx1"/>
                          </a:solidFill>
                          <a:latin typeface="Arial" charset="0"/>
                          <a:ea typeface="ＭＳ Ｐゴシック" charset="-128"/>
                        </a:defRPr>
                      </a:lvl2pPr>
                      <a:lvl3pPr marL="1143000" indent="-228600" defTabSz="5434013" eaLnBrk="0" hangingPunct="0">
                        <a:spcBef>
                          <a:spcPct val="20000"/>
                        </a:spcBef>
                        <a:defRPr sz="13000">
                          <a:solidFill>
                            <a:schemeClr val="tx1"/>
                          </a:solidFill>
                          <a:latin typeface="Arial" charset="0"/>
                          <a:ea typeface="ＭＳ Ｐゴシック" charset="-128"/>
                        </a:defRPr>
                      </a:lvl3pPr>
                      <a:lvl4pPr marL="1600200" indent="-228600" defTabSz="5434013" eaLnBrk="0" hangingPunct="0">
                        <a:spcBef>
                          <a:spcPct val="20000"/>
                        </a:spcBef>
                        <a:defRPr sz="10800">
                          <a:solidFill>
                            <a:schemeClr val="tx1"/>
                          </a:solidFill>
                          <a:latin typeface="Arial" charset="0"/>
                          <a:ea typeface="ＭＳ Ｐゴシック" charset="-128"/>
                        </a:defRPr>
                      </a:lvl4pPr>
                      <a:lvl5pPr marL="2057400" indent="-228600" defTabSz="5434013" eaLnBrk="0" hangingPunct="0">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If this template does not suit your needs, please contact us. We would be happy to customize a template for your purposes.</a:t>
                      </a:r>
                    </a:p>
                    <a:p>
                      <a:pPr marL="0" marR="0" lvl="0" indent="0" algn="l" defTabSz="5434013" rtl="0" eaLnBrk="1" fontAlgn="base" latinLnBrk="0" hangingPunct="1">
                        <a:lnSpc>
                          <a:spcPts val="4800"/>
                        </a:lnSpc>
                        <a:spcBef>
                          <a:spcPts val="1600"/>
                        </a:spcBef>
                        <a:spcAft>
                          <a:spcPts val="800"/>
                        </a:spcAft>
                        <a:buClrTx/>
                        <a:buSzTx/>
                        <a:buFontTx/>
                        <a:buNone/>
                        <a:tabLst/>
                        <a:defRPr/>
                      </a:pPr>
                      <a:r>
                        <a:rPr kumimoji="0" lang="en-US" altLang="en-US" sz="5400" b="1" i="0" u="none" strike="noStrike" kern="1200" cap="none" spc="0" normalizeH="0" baseline="0" noProof="0" dirty="0">
                          <a:ln>
                            <a:noFill/>
                          </a:ln>
                          <a:solidFill>
                            <a:srgbClr val="531129"/>
                          </a:solidFill>
                          <a:effectLst/>
                          <a:uLnTx/>
                          <a:uFillTx/>
                          <a:latin typeface="Franklin Gothic Demi Cond" panose="020B0603020102020204" pitchFamily="34" charset="0"/>
                          <a:ea typeface="Helvetica" charset="-52"/>
                          <a:cs typeface="Helvetica" charset="-52"/>
                        </a:rPr>
                        <a:t>Subheading 54pt Bold </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BODY TEXT = Should also be Franklin Gothic Regular if available. Then Helvetica if Franklin Gothic Regular is not available, and then a sans serif font such as Calibri or Arial if none of the approved fonts are available on your system.</a:t>
                      </a:r>
                    </a:p>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f this template does not suit your needs, please contact us. We would be happy to customize a template.</a:t>
                      </a:r>
                    </a:p>
                  </a:txBody>
                  <a:tcPr marL="137160" marR="137160" marT="137201" marB="137201"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 name="Rectangle 30">
            <a:extLst>
              <a:ext uri="{FF2B5EF4-FFF2-40B4-BE49-F238E27FC236}">
                <a16:creationId xmlns:a16="http://schemas.microsoft.com/office/drawing/2014/main" id="{179A6E39-0B3D-5C44-A687-499EABA3D21F}"/>
              </a:ext>
            </a:extLst>
          </p:cNvPr>
          <p:cNvSpPr/>
          <p:nvPr/>
        </p:nvSpPr>
        <p:spPr bwMode="auto">
          <a:xfrm>
            <a:off x="26365200" y="10629900"/>
            <a:ext cx="10212388" cy="777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5434013" eaLnBrk="1" hangingPunct="1">
              <a:defRPr/>
            </a:pPr>
            <a:endParaRPr lang="en-US">
              <a:latin typeface="Arial" charset="0"/>
              <a:ea typeface="ＭＳ Ｐゴシック" charset="-128"/>
            </a:endParaRPr>
          </a:p>
        </p:txBody>
      </p:sp>
      <p:sp>
        <p:nvSpPr>
          <p:cNvPr id="32" name="Rectangle 31">
            <a:extLst>
              <a:ext uri="{FF2B5EF4-FFF2-40B4-BE49-F238E27FC236}">
                <a16:creationId xmlns:a16="http://schemas.microsoft.com/office/drawing/2014/main" id="{4B3EDED0-3903-FE42-80F1-C99E0F4F8ECC}"/>
              </a:ext>
            </a:extLst>
          </p:cNvPr>
          <p:cNvSpPr/>
          <p:nvPr/>
        </p:nvSpPr>
        <p:spPr bwMode="auto">
          <a:xfrm>
            <a:off x="26439813" y="26898600"/>
            <a:ext cx="9904412" cy="45720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5434013" eaLnBrk="1" hangingPunct="1">
              <a:defRPr/>
            </a:pPr>
            <a:endParaRPr lang="en-US">
              <a:latin typeface="Arial" charset="0"/>
              <a:ea typeface="ＭＳ Ｐゴシック" charset="-128"/>
            </a:endParaRPr>
          </a:p>
        </p:txBody>
      </p:sp>
      <p:graphicFrame>
        <p:nvGraphicFramePr>
          <p:cNvPr id="33" name="Group 64">
            <a:extLst>
              <a:ext uri="{FF2B5EF4-FFF2-40B4-BE49-F238E27FC236}">
                <a16:creationId xmlns:a16="http://schemas.microsoft.com/office/drawing/2014/main" id="{4776F329-39F0-6548-B851-C0D74206701C}"/>
              </a:ext>
            </a:extLst>
          </p:cNvPr>
          <p:cNvGraphicFramePr>
            <a:graphicFrameLocks noGrp="1"/>
          </p:cNvGraphicFramePr>
          <p:nvPr>
            <p:extLst>
              <p:ext uri="{D42A27DB-BD31-4B8C-83A1-F6EECF244321}">
                <p14:modId xmlns:p14="http://schemas.microsoft.com/office/powerpoint/2010/main" val="2559052285"/>
              </p:ext>
            </p:extLst>
          </p:nvPr>
        </p:nvGraphicFramePr>
        <p:xfrm>
          <a:off x="1643063" y="27355800"/>
          <a:ext cx="11277600" cy="7089775"/>
        </p:xfrm>
        <a:graphic>
          <a:graphicData uri="http://schemas.openxmlformats.org/drawingml/2006/table">
            <a:tbl>
              <a:tblPr/>
              <a:tblGrid>
                <a:gridCol w="11277600">
                  <a:extLst>
                    <a:ext uri="{9D8B030D-6E8A-4147-A177-3AD203B41FA5}">
                      <a16:colId xmlns:a16="http://schemas.microsoft.com/office/drawing/2014/main" val="20000"/>
                    </a:ext>
                  </a:extLst>
                </a:gridCol>
              </a:tblGrid>
              <a:tr h="1280132">
                <a:tc>
                  <a:txBody>
                    <a:bodyPr/>
                    <a:lstStyle>
                      <a:lvl1pPr marL="182563" defTabSz="5434013">
                        <a:spcBef>
                          <a:spcPct val="20000"/>
                        </a:spcBef>
                        <a:defRPr sz="17300">
                          <a:solidFill>
                            <a:schemeClr val="tx1"/>
                          </a:solidFill>
                          <a:latin typeface="Arial" charset="0"/>
                          <a:ea typeface="ＭＳ Ｐゴシック" charset="-128"/>
                        </a:defRPr>
                      </a:lvl1pPr>
                      <a:lvl2pPr marL="37931725" indent="-37474525" defTabSz="5434013">
                        <a:spcBef>
                          <a:spcPct val="20000"/>
                        </a:spcBef>
                        <a:defRPr sz="15100">
                          <a:solidFill>
                            <a:schemeClr val="tx1"/>
                          </a:solidFill>
                          <a:latin typeface="Arial" charset="0"/>
                          <a:ea typeface="ＭＳ Ｐゴシック" charset="-128"/>
                        </a:defRPr>
                      </a:lvl2pPr>
                      <a:lvl3pPr marL="1143000" indent="-228600" defTabSz="5434013">
                        <a:spcBef>
                          <a:spcPct val="20000"/>
                        </a:spcBef>
                        <a:defRPr sz="13000">
                          <a:solidFill>
                            <a:schemeClr val="tx1"/>
                          </a:solidFill>
                          <a:latin typeface="Arial" charset="0"/>
                          <a:ea typeface="ＭＳ Ｐゴシック" charset="-128"/>
                        </a:defRPr>
                      </a:lvl3pPr>
                      <a:lvl4pPr marL="1600200" indent="-228600" defTabSz="5434013">
                        <a:spcBef>
                          <a:spcPct val="20000"/>
                        </a:spcBef>
                        <a:defRPr sz="10800">
                          <a:solidFill>
                            <a:schemeClr val="tx1"/>
                          </a:solidFill>
                          <a:latin typeface="Arial" charset="0"/>
                          <a:ea typeface="ＭＳ Ｐゴシック" charset="-128"/>
                        </a:defRPr>
                      </a:lvl4pPr>
                      <a:lvl5pPr marL="2057400" indent="-228600" defTabSz="5434013">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182563"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6600" b="1" i="0" u="none" strike="noStrike" cap="none" normalizeH="0" baseline="0" dirty="0">
                          <a:ln>
                            <a:noFill/>
                          </a:ln>
                          <a:solidFill>
                            <a:schemeClr val="bg1"/>
                          </a:solidFill>
                          <a:effectLst/>
                          <a:latin typeface="Franklin Gothic Demi Cond" panose="020B0603020102020204" pitchFamily="34" charset="0"/>
                          <a:ea typeface="Helvetica" charset="-52"/>
                          <a:cs typeface="Helvetica" charset="-52"/>
                        </a:rPr>
                        <a:t>Heading Option 3</a:t>
                      </a:r>
                    </a:p>
                  </a:txBody>
                  <a:tcPr marL="137160" marR="137160" marT="137146" marB="137146" anchor="ctr" horzOverflow="overflow">
                    <a:lnL>
                      <a:noFill/>
                    </a:lnL>
                    <a:lnR>
                      <a:noFill/>
                    </a:lnR>
                    <a:lnT>
                      <a:noFill/>
                    </a:lnT>
                    <a:lnB>
                      <a:noFill/>
                    </a:lnB>
                    <a:lnTlToBr>
                      <a:noFill/>
                    </a:lnTlToBr>
                    <a:lnBlToTr>
                      <a:noFill/>
                    </a:lnBlToTr>
                    <a:solidFill>
                      <a:srgbClr val="B32B3E"/>
                    </a:solidFill>
                  </a:tcPr>
                </a:tc>
                <a:extLst>
                  <a:ext uri="{0D108BD9-81ED-4DB2-BD59-A6C34878D82A}">
                    <a16:rowId xmlns:a16="http://schemas.microsoft.com/office/drawing/2014/main" val="10000"/>
                  </a:ext>
                </a:extLst>
              </a:tr>
              <a:tr h="5809643">
                <a:tc>
                  <a:txBody>
                    <a:bodyPr/>
                    <a:lstStyle>
                      <a:lvl1pPr defTabSz="5434013">
                        <a:spcBef>
                          <a:spcPct val="20000"/>
                        </a:spcBef>
                        <a:defRPr sz="17300">
                          <a:solidFill>
                            <a:schemeClr val="tx1"/>
                          </a:solidFill>
                          <a:latin typeface="Arial" charset="0"/>
                          <a:ea typeface="ＭＳ Ｐゴシック" charset="-128"/>
                        </a:defRPr>
                      </a:lvl1pPr>
                      <a:lvl2pPr marL="742950" indent="-285750" defTabSz="5434013">
                        <a:spcBef>
                          <a:spcPct val="20000"/>
                        </a:spcBef>
                        <a:defRPr sz="15100">
                          <a:solidFill>
                            <a:schemeClr val="tx1"/>
                          </a:solidFill>
                          <a:latin typeface="Arial" charset="0"/>
                          <a:ea typeface="ＭＳ Ｐゴシック" charset="-128"/>
                        </a:defRPr>
                      </a:lvl2pPr>
                      <a:lvl3pPr marL="1143000" indent="-228600" defTabSz="5434013">
                        <a:spcBef>
                          <a:spcPct val="20000"/>
                        </a:spcBef>
                        <a:defRPr sz="13000">
                          <a:solidFill>
                            <a:schemeClr val="tx1"/>
                          </a:solidFill>
                          <a:latin typeface="Arial" charset="0"/>
                          <a:ea typeface="ＭＳ Ｐゴシック" charset="-128"/>
                        </a:defRPr>
                      </a:lvl3pPr>
                      <a:lvl4pPr marL="1600200" indent="-228600" defTabSz="5434013">
                        <a:spcBef>
                          <a:spcPct val="20000"/>
                        </a:spcBef>
                        <a:defRPr sz="10800">
                          <a:solidFill>
                            <a:schemeClr val="tx1"/>
                          </a:solidFill>
                          <a:latin typeface="Arial" charset="0"/>
                          <a:ea typeface="ＭＳ Ｐゴシック" charset="-128"/>
                        </a:defRPr>
                      </a:lvl4pPr>
                      <a:lvl5pPr marL="2057400" indent="-228600" defTabSz="5434013">
                        <a:spcBef>
                          <a:spcPct val="20000"/>
                        </a:spcBef>
                        <a:defRPr sz="10800">
                          <a:solidFill>
                            <a:schemeClr val="tx1"/>
                          </a:solidFill>
                          <a:latin typeface="Arial" charset="0"/>
                          <a:ea typeface="ＭＳ Ｐゴシック" charset="-128"/>
                        </a:defRPr>
                      </a:lvl5pPr>
                      <a:lvl6pPr marL="2514600" indent="-228600" defTabSz="5434013" eaLnBrk="0" fontAlgn="base" hangingPunct="0">
                        <a:spcBef>
                          <a:spcPct val="20000"/>
                        </a:spcBef>
                        <a:spcAft>
                          <a:spcPct val="0"/>
                        </a:spcAft>
                        <a:defRPr sz="10800">
                          <a:solidFill>
                            <a:schemeClr val="tx1"/>
                          </a:solidFill>
                          <a:latin typeface="Arial" charset="0"/>
                          <a:ea typeface="ＭＳ Ｐゴシック" charset="-128"/>
                        </a:defRPr>
                      </a:lvl6pPr>
                      <a:lvl7pPr marL="2971800" indent="-228600" defTabSz="5434013" eaLnBrk="0" fontAlgn="base" hangingPunct="0">
                        <a:spcBef>
                          <a:spcPct val="20000"/>
                        </a:spcBef>
                        <a:spcAft>
                          <a:spcPct val="0"/>
                        </a:spcAft>
                        <a:defRPr sz="10800">
                          <a:solidFill>
                            <a:schemeClr val="tx1"/>
                          </a:solidFill>
                          <a:latin typeface="Arial" charset="0"/>
                          <a:ea typeface="ＭＳ Ｐゴシック" charset="-128"/>
                        </a:defRPr>
                      </a:lvl7pPr>
                      <a:lvl8pPr marL="3429000" indent="-228600" defTabSz="5434013" eaLnBrk="0" fontAlgn="base" hangingPunct="0">
                        <a:spcBef>
                          <a:spcPct val="20000"/>
                        </a:spcBef>
                        <a:spcAft>
                          <a:spcPct val="0"/>
                        </a:spcAft>
                        <a:defRPr sz="10800">
                          <a:solidFill>
                            <a:schemeClr val="tx1"/>
                          </a:solidFill>
                          <a:latin typeface="Arial" charset="0"/>
                          <a:ea typeface="ＭＳ Ｐゴシック" charset="-128"/>
                        </a:defRPr>
                      </a:lvl8pPr>
                      <a:lvl9pPr marL="3886200" indent="-228600" defTabSz="5434013" eaLnBrk="0" fontAlgn="base" hangingPunct="0">
                        <a:spcBef>
                          <a:spcPct val="20000"/>
                        </a:spcBef>
                        <a:spcAft>
                          <a:spcPct val="0"/>
                        </a:spcAft>
                        <a:defRPr sz="10800">
                          <a:solidFill>
                            <a:schemeClr val="tx1"/>
                          </a:solidFill>
                          <a:latin typeface="Arial" charset="0"/>
                          <a:ea typeface="ＭＳ Ｐゴシック" charset="-128"/>
                        </a:defRPr>
                      </a:lvl9pPr>
                    </a:lstStyle>
                    <a:p>
                      <a:pPr marL="0" marR="0" lvl="0" indent="0" algn="l" defTabSz="5434013" rtl="0" eaLnBrk="1" fontAlgn="base" latinLnBrk="0" hangingPunct="1">
                        <a:lnSpc>
                          <a:spcPct val="100000"/>
                        </a:lnSpc>
                        <a:spcBef>
                          <a:spcPts val="1000"/>
                        </a:spcBef>
                        <a:spcAft>
                          <a:spcPts val="2000"/>
                        </a:spcAft>
                        <a:buClrTx/>
                        <a:buSzTx/>
                        <a:buFontTx/>
                        <a:buNone/>
                        <a:tabLst/>
                      </a:pPr>
                      <a:r>
                        <a:rPr kumimoji="0" lang="en-US" altLang="en-US" sz="3400" b="0" i="0" u="none" strike="noStrike" cap="none" normalizeH="0" baseline="0" dirty="0">
                          <a:ln>
                            <a:noFill/>
                          </a:ln>
                          <a:solidFill>
                            <a:schemeClr val="tx1"/>
                          </a:solidFill>
                          <a:effectLst/>
                          <a:latin typeface="Franklin Gothic Book" panose="020B0503020102020204" pitchFamily="34" charset="0"/>
                          <a:ea typeface="Helvetica" charset="-52"/>
                          <a:cs typeface="Helvetica" charset="-52"/>
                        </a:rPr>
                        <a:t>BODY TEXT = Should also be Franklin Gothic Regular if available. Then Helvetica if Franklin Gothic Regular is not available, and then a sans serif font such as Calibri or Arial if none of the approved fonts are available on your system.</a:t>
                      </a:r>
                    </a:p>
                  </a:txBody>
                  <a:tcPr marT="365723" marB="4571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 name="Rectangle 21">
            <a:extLst>
              <a:ext uri="{FF2B5EF4-FFF2-40B4-BE49-F238E27FC236}">
                <a16:creationId xmlns:a16="http://schemas.microsoft.com/office/drawing/2014/main" id="{213A303C-3AFA-F648-B5FA-4FE894AAB7D4}"/>
              </a:ext>
            </a:extLst>
          </p:cNvPr>
          <p:cNvSpPr/>
          <p:nvPr/>
        </p:nvSpPr>
        <p:spPr bwMode="auto">
          <a:xfrm>
            <a:off x="14706600" y="14706600"/>
            <a:ext cx="10212388" cy="83058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defTabSz="5434013" eaLnBrk="1" hangingPunct="1">
              <a:defRPr/>
            </a:pPr>
            <a:endParaRPr lang="en-US">
              <a:latin typeface="Arial" charset="0"/>
              <a:ea typeface="ＭＳ Ｐゴシック" charset="-128"/>
            </a:endParaRPr>
          </a:p>
        </p:txBody>
      </p:sp>
      <p:pic>
        <p:nvPicPr>
          <p:cNvPr id="3" name="Picture 2" descr="A red arrows on a black background&#10;&#10;Description automatically generated">
            <a:extLst>
              <a:ext uri="{FF2B5EF4-FFF2-40B4-BE49-F238E27FC236}">
                <a16:creationId xmlns:a16="http://schemas.microsoft.com/office/drawing/2014/main" id="{9A4E0C2F-E82E-B151-6951-047F3F3AA191}"/>
              </a:ext>
            </a:extLst>
          </p:cNvPr>
          <p:cNvPicPr>
            <a:picLocks noChangeAspect="1"/>
          </p:cNvPicPr>
          <p:nvPr/>
        </p:nvPicPr>
        <p:blipFill>
          <a:blip r:embed="rId3"/>
          <a:stretch>
            <a:fillRect/>
          </a:stretch>
        </p:blipFill>
        <p:spPr>
          <a:xfrm>
            <a:off x="1295400" y="2023883"/>
            <a:ext cx="2060713" cy="1835498"/>
          </a:xfrm>
          <a:prstGeom prst="rect">
            <a:avLst/>
          </a:prstGeom>
        </p:spPr>
      </p:pic>
      <p:sp>
        <p:nvSpPr>
          <p:cNvPr id="4" name="TextBox 3">
            <a:extLst>
              <a:ext uri="{FF2B5EF4-FFF2-40B4-BE49-F238E27FC236}">
                <a16:creationId xmlns:a16="http://schemas.microsoft.com/office/drawing/2014/main" id="{35C5A4AD-AF3F-8BCB-8C29-6E2C0E6D7F07}"/>
              </a:ext>
            </a:extLst>
          </p:cNvPr>
          <p:cNvSpPr txBox="1"/>
          <p:nvPr/>
        </p:nvSpPr>
        <p:spPr>
          <a:xfrm>
            <a:off x="3657600" y="6400801"/>
            <a:ext cx="30705287" cy="2662267"/>
          </a:xfrm>
          <a:prstGeom prst="rect">
            <a:avLst/>
          </a:prstGeom>
          <a:noFill/>
        </p:spPr>
        <p:txBody>
          <a:bodyPr wrap="square" rtlCol="0">
            <a:spAutoFit/>
          </a:bodyPr>
          <a:lstStyle/>
          <a:p>
            <a:r>
              <a:rPr lang="en-US" altLang="en-US" sz="6000" dirty="0">
                <a:solidFill>
                  <a:srgbClr val="6A0032"/>
                </a:solidFill>
                <a:latin typeface="Georgia" panose="02040502050405020303" pitchFamily="18" charset="0"/>
              </a:rPr>
              <a:t>Faculty Name  •  Central Michigan University</a:t>
            </a:r>
          </a:p>
          <a:p>
            <a:endParaRPr lang="en-US" dirty="0"/>
          </a:p>
        </p:txBody>
      </p:sp>
      <p:pic>
        <p:nvPicPr>
          <p:cNvPr id="6" name="Picture 5" descr="A logo with a black background&#10;&#10;Description automatically generated">
            <a:extLst>
              <a:ext uri="{FF2B5EF4-FFF2-40B4-BE49-F238E27FC236}">
                <a16:creationId xmlns:a16="http://schemas.microsoft.com/office/drawing/2014/main" id="{6D5886DC-F6F9-969F-E5CF-0CF40FEDCC4B}"/>
              </a:ext>
            </a:extLst>
          </p:cNvPr>
          <p:cNvPicPr>
            <a:picLocks noChangeAspect="1"/>
          </p:cNvPicPr>
          <p:nvPr/>
        </p:nvPicPr>
        <p:blipFill>
          <a:blip r:embed="rId4"/>
          <a:stretch>
            <a:fillRect/>
          </a:stretch>
        </p:blipFill>
        <p:spPr>
          <a:xfrm>
            <a:off x="42544453" y="27758887"/>
            <a:ext cx="5203336" cy="371171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434013" rtl="0" eaLnBrk="1" fontAlgn="base" latinLnBrk="0" hangingPunct="1">
          <a:lnSpc>
            <a:spcPct val="100000"/>
          </a:lnSpc>
          <a:spcBef>
            <a:spcPct val="0"/>
          </a:spcBef>
          <a:spcAft>
            <a:spcPct val="0"/>
          </a:spcAft>
          <a:buClrTx/>
          <a:buSzTx/>
          <a:buFontTx/>
          <a:buNone/>
          <a:tabLst/>
          <a:defRPr kumimoji="0" lang="en-US" sz="107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434013" rtl="0" eaLnBrk="1" fontAlgn="base" latinLnBrk="0" hangingPunct="1">
          <a:lnSpc>
            <a:spcPct val="100000"/>
          </a:lnSpc>
          <a:spcBef>
            <a:spcPct val="0"/>
          </a:spcBef>
          <a:spcAft>
            <a:spcPct val="0"/>
          </a:spcAft>
          <a:buClrTx/>
          <a:buSzTx/>
          <a:buFontTx/>
          <a:buNone/>
          <a:tabLst/>
          <a:defRPr kumimoji="0" lang="en-US" sz="107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F55CA8EFE2B94DBE1DDAB94C9A1F18" ma:contentTypeVersion="18" ma:contentTypeDescription="Create a new document." ma:contentTypeScope="" ma:versionID="6656c909a6b39a82dbd68917a93c78b8">
  <xsd:schema xmlns:xsd="http://www.w3.org/2001/XMLSchema" xmlns:xs="http://www.w3.org/2001/XMLSchema" xmlns:p="http://schemas.microsoft.com/office/2006/metadata/properties" xmlns:ns2="62ea2f50-37a2-4d02-abb0-8f54c96b8003" xmlns:ns3="8802a3f4-79a0-4918-ab37-010902129ad6" targetNamespace="http://schemas.microsoft.com/office/2006/metadata/properties" ma:root="true" ma:fieldsID="94ff21243bd81022108c97470e934152" ns2:_="" ns3:_="">
    <xsd:import namespace="62ea2f50-37a2-4d02-abb0-8f54c96b8003"/>
    <xsd:import namespace="8802a3f4-79a0-4918-ab37-010902129a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a2f50-37a2-4d02-abb0-8f54c96b8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724139a-a98a-45bc-9227-0bde236d4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02a3f4-79a0-4918-ab37-010902129a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7fbd15-e0c8-4573-80d2-6b7dc03b787c}" ma:internalName="TaxCatchAll" ma:showField="CatchAllData" ma:web="8802a3f4-79a0-4918-ab37-010902129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2E0917-1603-4B8F-9931-4F97A865BB1A}">
  <ds:schemaRefs>
    <ds:schemaRef ds:uri="http://schemas.microsoft.com/office/2006/metadata/longProperties"/>
  </ds:schemaRefs>
</ds:datastoreItem>
</file>

<file path=customXml/itemProps2.xml><?xml version="1.0" encoding="utf-8"?>
<ds:datastoreItem xmlns:ds="http://schemas.openxmlformats.org/officeDocument/2006/customXml" ds:itemID="{B964DD45-CFF7-4122-969F-0A2554D8E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a2f50-37a2-4d02-abb0-8f54c96b8003"/>
    <ds:schemaRef ds:uri="8802a3f4-79a0-4918-ab37-010902129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1D318D-018C-4E64-8E41-DCB50BFDCE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760</TotalTime>
  <Words>770</Words>
  <Application>Microsoft Macintosh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MS PGothic</vt:lpstr>
      <vt:lpstr>Calibri</vt:lpstr>
      <vt:lpstr>Calibri Light</vt:lpstr>
      <vt:lpstr>Helvetica</vt:lpstr>
      <vt:lpstr>Verdana</vt:lpstr>
      <vt:lpstr>Default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Annalyn  Jacob</dc:creator>
  <cp:lastModifiedBy>Smith, Marianne</cp:lastModifiedBy>
  <cp:revision>102</cp:revision>
  <dcterms:created xsi:type="dcterms:W3CDTF">2010-11-18T18:48:58Z</dcterms:created>
  <dcterms:modified xsi:type="dcterms:W3CDTF">2024-10-15T20:30:04Z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
  </property>
  <property fmtid="{D5CDD505-2E9C-101B-9397-08002B2CF9AE}" pid="3" name="_dlc_DocIdItemGuid">
    <vt:lpwstr>0f9cb6ed-8f9a-4a99-be97-37483f82345a</vt:lpwstr>
  </property>
  <property fmtid="{D5CDD505-2E9C-101B-9397-08002B2CF9AE}" pid="4" name="_dlc_DocIdUrl">
    <vt:lpwstr>http://cmu-spapw01/services/faculty_services/facit/_layouts/DocIdRedir.aspx?ID=SVUFA5U7VZUV-4667-23, SVUFA5U7VZUV-4667-23</vt:lpwstr>
  </property>
  <property fmtid="{D5CDD505-2E9C-101B-9397-08002B2CF9AE}" pid="5" name="PublishingExpirationDate">
    <vt:lpwstr/>
  </property>
  <property fmtid="{D5CDD505-2E9C-101B-9397-08002B2CF9AE}" pid="6" name="PublishingStartDate">
    <vt:lpwstr/>
  </property>
  <property fmtid="{D5CDD505-2E9C-101B-9397-08002B2CF9AE}" pid="7" name="xd_Signature">
    <vt:lpwstr/>
  </property>
  <property fmtid="{D5CDD505-2E9C-101B-9397-08002B2CF9AE}" pid="8" name="Order">
    <vt:lpwstr>129100.000000000</vt:lpwstr>
  </property>
  <property fmtid="{D5CDD505-2E9C-101B-9397-08002B2CF9AE}" pid="9" name="TemplateUrl">
    <vt:lpwstr/>
  </property>
  <property fmtid="{D5CDD505-2E9C-101B-9397-08002B2CF9AE}" pid="10" name="xd_ProgID">
    <vt:lpwstr/>
  </property>
  <property fmtid="{D5CDD505-2E9C-101B-9397-08002B2CF9AE}" pid="11" name="_dlc_DocIdPersistId">
    <vt:lpwstr/>
  </property>
  <property fmtid="{D5CDD505-2E9C-101B-9397-08002B2CF9AE}" pid="12" name="ContentTypeId">
    <vt:lpwstr>0x0101008FD6FCF1699B604285224291D4F7C4CA</vt:lpwstr>
  </property>
</Properties>
</file>